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393" r:id="rId2"/>
    <p:sldId id="394" r:id="rId3"/>
    <p:sldId id="404" r:id="rId4"/>
    <p:sldId id="464" r:id="rId5"/>
    <p:sldId id="465" r:id="rId6"/>
    <p:sldId id="486" r:id="rId7"/>
    <p:sldId id="407" r:id="rId8"/>
    <p:sldId id="427" r:id="rId9"/>
    <p:sldId id="468" r:id="rId10"/>
    <p:sldId id="471" r:id="rId11"/>
    <p:sldId id="472" r:id="rId12"/>
    <p:sldId id="473" r:id="rId13"/>
    <p:sldId id="485" r:id="rId14"/>
    <p:sldId id="487" r:id="rId15"/>
    <p:sldId id="479" r:id="rId16"/>
    <p:sldId id="484" r:id="rId17"/>
  </p:sldIdLst>
  <p:sldSz cx="9144000" cy="6858000" type="screen4x3"/>
  <p:notesSz cx="6794500" cy="9931400"/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en Hindriks" initials="K.V." lastIdx="85" clrIdx="0"/>
  <p:cmAuthor id="1" name="Junchao Xu - EWI" initials="J. Xu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A2D1FC"/>
    <a:srgbClr val="CCECFF"/>
    <a:srgbClr val="CCCCFF"/>
    <a:srgbClr val="7BA0C9"/>
    <a:srgbClr val="FFFF99"/>
    <a:srgbClr val="FB00BB"/>
    <a:srgbClr val="007A85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5" autoAdjust="0"/>
    <p:restoredTop sz="61583" autoAdjust="0"/>
  </p:normalViewPr>
  <p:slideViewPr>
    <p:cSldViewPr snapToGrid="0">
      <p:cViewPr>
        <p:scale>
          <a:sx n="64" d="100"/>
          <a:sy n="64" d="100"/>
        </p:scale>
        <p:origin x="-1834" y="86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image" Target="../media/image17.png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E7138-0690-4D6D-803C-DF181DA827F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C3DFDD-42B0-4DB7-8D95-ADF7A3AAA92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A7325B2E-3AFB-452A-8158-90238383C4F4}" type="par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50F4772A-F60F-4214-90F9-411458C60B8C}" type="sibTrans" cxnId="{D5C1C2A7-941D-4F6B-B944-4BE9BA08FECB}">
      <dgm:prSet/>
      <dgm:spPr/>
      <dgm:t>
        <a:bodyPr/>
        <a:lstStyle/>
        <a:p>
          <a:endParaRPr lang="zh-CN" altLang="en-US"/>
        </a:p>
      </dgm:t>
    </dgm:pt>
    <dgm:pt modelId="{84394722-B760-4424-B80A-AEDD2993F964}">
      <dgm:prSet phldrT="[Text]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1C7F2AC8-CE86-463E-AA6D-6A0887144AD5}" type="par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705A5296-F48F-4FBA-94D8-2AC67AE6A2A8}" type="sibTrans" cxnId="{AE73A693-4810-4B25-90E8-0DFE00E60060}">
      <dgm:prSet/>
      <dgm:spPr/>
      <dgm:t>
        <a:bodyPr/>
        <a:lstStyle/>
        <a:p>
          <a:endParaRPr lang="zh-CN" altLang="en-US"/>
        </a:p>
      </dgm:t>
    </dgm:pt>
    <dgm:pt modelId="{B4A3D55B-0E12-4EBD-99D9-059210789C00}">
      <dgm:prSet phldrT="[Text]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BE75E642-A48A-4F76-AB12-0C4795B2E4B1}" type="par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05543D5-A17F-4235-860C-208D4F560CE8}" type="sibTrans" cxnId="{4884142A-5619-4178-A27F-3A69DEAE6198}">
      <dgm:prSet/>
      <dgm:spPr/>
      <dgm:t>
        <a:bodyPr/>
        <a:lstStyle/>
        <a:p>
          <a:endParaRPr lang="zh-CN" altLang="en-US"/>
        </a:p>
      </dgm:t>
    </dgm:pt>
    <dgm:pt modelId="{B633E576-6DCB-4C1A-894B-62C22E8525AF}">
      <dgm:prSet phldrT="[Text]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0CC40E2C-0FAD-4EF7-9235-748A78E4CB04}" type="par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7CBA714D-2A24-4F75-875E-1CC387FF50E7}" type="sibTrans" cxnId="{FCB8C039-C12E-4B51-A022-918B29BF6775}">
      <dgm:prSet/>
      <dgm:spPr/>
      <dgm:t>
        <a:bodyPr/>
        <a:lstStyle/>
        <a:p>
          <a:endParaRPr lang="zh-CN" altLang="en-US"/>
        </a:p>
      </dgm:t>
    </dgm:pt>
    <dgm:pt modelId="{D5E71D42-9343-4BFE-95CB-8BABFBED2B2C}">
      <dgm:prSet phldrT="[Text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D66F1D5B-80AF-41A4-96CF-7580D0817B64}" type="par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F35F2E06-9154-461D-895E-40FBD22F31E1}" type="sibTrans" cxnId="{0FEE0D16-C484-4341-9EB9-3732FA2F8064}">
      <dgm:prSet/>
      <dgm:spPr/>
      <dgm:t>
        <a:bodyPr/>
        <a:lstStyle/>
        <a:p>
          <a:endParaRPr lang="zh-CN" altLang="en-US"/>
        </a:p>
      </dgm:t>
    </dgm:pt>
    <dgm:pt modelId="{DFDB879C-9B7D-433C-A0EB-B7FBE88694E0}">
      <dgm:prSet/>
      <dgm:spPr>
        <a:blipFill rotWithShape="0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EA0021B3-17A8-4F48-93DD-9D78BBD11074}" type="sib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194E68FD-9562-4987-8ADA-22A2114BAEAB}" type="parTrans" cxnId="{C1E2F06D-5C61-4AB9-8141-E2672A3E0A35}">
      <dgm:prSet/>
      <dgm:spPr/>
      <dgm:t>
        <a:bodyPr/>
        <a:lstStyle/>
        <a:p>
          <a:endParaRPr lang="zh-CN" altLang="en-US"/>
        </a:p>
      </dgm:t>
    </dgm:pt>
    <dgm:pt modelId="{AFAEC969-260A-42B1-93F6-C5F5D225B95D}">
      <dgm:prSet/>
      <dgm:spPr>
        <a:blipFill rotWithShape="0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F415459-5180-4A91-84FF-8962338071C3}" type="par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B4BE8B9-F19A-44AB-9A36-2004F82C11FC}" type="sibTrans" cxnId="{B4C14CB2-5225-4939-83B4-A04062DA20A4}">
      <dgm:prSet/>
      <dgm:spPr/>
      <dgm:t>
        <a:bodyPr/>
        <a:lstStyle/>
        <a:p>
          <a:endParaRPr lang="zh-CN" altLang="en-US"/>
        </a:p>
      </dgm:t>
    </dgm:pt>
    <dgm:pt modelId="{0A3B336F-6825-4E50-A810-67E70D0FE51E}">
      <dgm:prSet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765F7793-08F4-48AC-958E-E6EFC530E947}" type="par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29CC7BBE-1F9C-4AC2-AF99-B255CD8F0B47}" type="sibTrans" cxnId="{D7058970-1C52-4B3F-AA37-A782DD3E001B}">
      <dgm:prSet/>
      <dgm:spPr/>
      <dgm:t>
        <a:bodyPr/>
        <a:lstStyle/>
        <a:p>
          <a:endParaRPr lang="zh-CN" altLang="en-US"/>
        </a:p>
      </dgm:t>
    </dgm:pt>
    <dgm:pt modelId="{6411A591-0C72-48CB-B07E-97AA8AECAB87}" type="pres">
      <dgm:prSet presAssocID="{3F8E7138-0690-4D6D-803C-DF181DA827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CCB58-25D9-4A16-9CBC-6C9D39BE8833}" type="pres">
      <dgm:prSet presAssocID="{64C3DFDD-42B0-4DB7-8D95-ADF7A3AAA926}" presName="centerShape" presStyleLbl="node0" presStyleIdx="0" presStyleCnt="1" custScaleX="172649" custScaleY="160736" custLinFactNeighborX="-343"/>
      <dgm:spPr/>
      <dgm:t>
        <a:bodyPr/>
        <a:lstStyle/>
        <a:p>
          <a:endParaRPr lang="en-US"/>
        </a:p>
      </dgm:t>
    </dgm:pt>
    <dgm:pt modelId="{266B1742-DC85-47B6-8DAB-8E2CBC411A3C}" type="pres">
      <dgm:prSet presAssocID="{DFDB879C-9B7D-433C-A0EB-B7FBE88694E0}" presName="node" presStyleLbl="node1" presStyleIdx="0" presStyleCnt="7" custScaleX="90710" custScaleY="907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D36859-7F95-45B6-980F-0413D4ADEA4A}" type="pres">
      <dgm:prSet presAssocID="{DFDB879C-9B7D-433C-A0EB-B7FBE88694E0}" presName="dummy" presStyleCnt="0"/>
      <dgm:spPr/>
    </dgm:pt>
    <dgm:pt modelId="{11EFCF49-50D6-484F-986E-FDEB399CE7C0}" type="pres">
      <dgm:prSet presAssocID="{EA0021B3-17A8-4F48-93DD-9D78BBD11074}" presName="sibTrans" presStyleLbl="sibTrans2D1" presStyleIdx="0" presStyleCnt="7"/>
      <dgm:spPr/>
      <dgm:t>
        <a:bodyPr/>
        <a:lstStyle/>
        <a:p>
          <a:endParaRPr lang="en-US"/>
        </a:p>
      </dgm:t>
    </dgm:pt>
    <dgm:pt modelId="{EE757127-0060-4158-B058-7376AC96954D}" type="pres">
      <dgm:prSet presAssocID="{84394722-B760-4424-B80A-AEDD2993F96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0A67D-62D8-4FE6-BD49-02C2A5E5FCDD}" type="pres">
      <dgm:prSet presAssocID="{84394722-B760-4424-B80A-AEDD2993F964}" presName="dummy" presStyleCnt="0"/>
      <dgm:spPr/>
    </dgm:pt>
    <dgm:pt modelId="{87EF5F30-0D05-479E-A400-FD3A5A1946FF}" type="pres">
      <dgm:prSet presAssocID="{705A5296-F48F-4FBA-94D8-2AC67AE6A2A8}" presName="sibTrans" presStyleLbl="sibTrans2D1" presStyleIdx="1" presStyleCnt="7"/>
      <dgm:spPr/>
      <dgm:t>
        <a:bodyPr/>
        <a:lstStyle/>
        <a:p>
          <a:endParaRPr lang="en-US"/>
        </a:p>
      </dgm:t>
    </dgm:pt>
    <dgm:pt modelId="{C3140B31-CCE0-4346-974F-A8A3B09F9846}" type="pres">
      <dgm:prSet presAssocID="{AFAEC969-260A-42B1-93F6-C5F5D225B95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8B1C0-320D-4163-8E5E-8E68D0E00B00}" type="pres">
      <dgm:prSet presAssocID="{AFAEC969-260A-42B1-93F6-C5F5D225B95D}" presName="dummy" presStyleCnt="0"/>
      <dgm:spPr/>
    </dgm:pt>
    <dgm:pt modelId="{B7B89170-C5EF-44B4-B604-199BA143DA36}" type="pres">
      <dgm:prSet presAssocID="{0B4BE8B9-F19A-44AB-9A36-2004F82C11FC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25F7CE3-77D9-4504-B1C6-FA0A693F676A}" type="pres">
      <dgm:prSet presAssocID="{B4A3D55B-0E12-4EBD-99D9-059210789C0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C3F52F-F950-4A4A-AFB3-962B6AE84908}" type="pres">
      <dgm:prSet presAssocID="{B4A3D55B-0E12-4EBD-99D9-059210789C00}" presName="dummy" presStyleCnt="0"/>
      <dgm:spPr/>
    </dgm:pt>
    <dgm:pt modelId="{BF1FE254-8F23-4008-AB8B-812385A72E40}" type="pres">
      <dgm:prSet presAssocID="{B05543D5-A17F-4235-860C-208D4F560CE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4D23E54-1DF4-4425-9DE8-91C42C4994E1}" type="pres">
      <dgm:prSet presAssocID="{0A3B336F-6825-4E50-A810-67E70D0FE51E}" presName="node" presStyleLbl="node1" presStyleIdx="4" presStyleCnt="7" custScaleX="119308" custScaleY="87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667CD-1319-4162-88F1-D37BC6C1CCC0}" type="pres">
      <dgm:prSet presAssocID="{0A3B336F-6825-4E50-A810-67E70D0FE51E}" presName="dummy" presStyleCnt="0"/>
      <dgm:spPr/>
    </dgm:pt>
    <dgm:pt modelId="{FF7594FB-8B66-4364-A4E0-C6724354CE54}" type="pres">
      <dgm:prSet presAssocID="{29CC7BBE-1F9C-4AC2-AF99-B255CD8F0B4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1C6658A-7F2D-4D62-B549-2FF40D58C634}" type="pres">
      <dgm:prSet presAssocID="{B633E576-6DCB-4C1A-894B-62C22E8525A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B0D6A-E425-4A94-94F2-68AAB2F9099F}" type="pres">
      <dgm:prSet presAssocID="{B633E576-6DCB-4C1A-894B-62C22E8525AF}" presName="dummy" presStyleCnt="0"/>
      <dgm:spPr/>
    </dgm:pt>
    <dgm:pt modelId="{4D39C42B-FEDA-4D8F-8A2C-ECC3F028A2AA}" type="pres">
      <dgm:prSet presAssocID="{7CBA714D-2A24-4F75-875E-1CC387FF50E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3930686-5F42-4AB9-B51C-0235987C178D}" type="pres">
      <dgm:prSet presAssocID="{D5E71D42-9343-4BFE-95CB-8BABFBED2B2C}" presName="node" presStyleLbl="node1" presStyleIdx="6" presStyleCnt="7" custScaleX="77569" custScaleY="77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25A5E-DD55-4301-9B73-C525BCCFBDEF}" type="pres">
      <dgm:prSet presAssocID="{D5E71D42-9343-4BFE-95CB-8BABFBED2B2C}" presName="dummy" presStyleCnt="0"/>
      <dgm:spPr/>
    </dgm:pt>
    <dgm:pt modelId="{08C6EA51-86F9-43E1-9FAB-22E6F1C2ABF8}" type="pres">
      <dgm:prSet presAssocID="{F35F2E06-9154-461D-895E-40FBD22F31E1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D89CCFD-507A-4434-9191-095E7B4E7828}" type="presOf" srcId="{B4A3D55B-0E12-4EBD-99D9-059210789C00}" destId="{F25F7CE3-77D9-4504-B1C6-FA0A693F676A}" srcOrd="0" destOrd="0" presId="urn:microsoft.com/office/officeart/2005/8/layout/radial6"/>
    <dgm:cxn modelId="{8CF31344-AF6A-4E3E-B6C3-982419FD3314}" type="presOf" srcId="{7CBA714D-2A24-4F75-875E-1CC387FF50E7}" destId="{4D39C42B-FEDA-4D8F-8A2C-ECC3F028A2AA}" srcOrd="0" destOrd="0" presId="urn:microsoft.com/office/officeart/2005/8/layout/radial6"/>
    <dgm:cxn modelId="{FCB8C039-C12E-4B51-A022-918B29BF6775}" srcId="{64C3DFDD-42B0-4DB7-8D95-ADF7A3AAA926}" destId="{B633E576-6DCB-4C1A-894B-62C22E8525AF}" srcOrd="5" destOrd="0" parTransId="{0CC40E2C-0FAD-4EF7-9235-748A78E4CB04}" sibTransId="{7CBA714D-2A24-4F75-875E-1CC387FF50E7}"/>
    <dgm:cxn modelId="{D9EFD95F-D291-4304-A270-6A08DA02ACA3}" type="presOf" srcId="{F35F2E06-9154-461D-895E-40FBD22F31E1}" destId="{08C6EA51-86F9-43E1-9FAB-22E6F1C2ABF8}" srcOrd="0" destOrd="0" presId="urn:microsoft.com/office/officeart/2005/8/layout/radial6"/>
    <dgm:cxn modelId="{D7058970-1C52-4B3F-AA37-A782DD3E001B}" srcId="{64C3DFDD-42B0-4DB7-8D95-ADF7A3AAA926}" destId="{0A3B336F-6825-4E50-A810-67E70D0FE51E}" srcOrd="4" destOrd="0" parTransId="{765F7793-08F4-48AC-958E-E6EFC530E947}" sibTransId="{29CC7BBE-1F9C-4AC2-AF99-B255CD8F0B47}"/>
    <dgm:cxn modelId="{09F04571-DD77-4DFE-9834-F734616F1ACD}" type="presOf" srcId="{EA0021B3-17A8-4F48-93DD-9D78BBD11074}" destId="{11EFCF49-50D6-484F-986E-FDEB399CE7C0}" srcOrd="0" destOrd="0" presId="urn:microsoft.com/office/officeart/2005/8/layout/radial6"/>
    <dgm:cxn modelId="{60CCCEBF-E769-472A-9488-A9BA53E0395E}" type="presOf" srcId="{D5E71D42-9343-4BFE-95CB-8BABFBED2B2C}" destId="{33930686-5F42-4AB9-B51C-0235987C178D}" srcOrd="0" destOrd="0" presId="urn:microsoft.com/office/officeart/2005/8/layout/radial6"/>
    <dgm:cxn modelId="{ECC59198-74C1-416B-B187-65AA628A6482}" type="presOf" srcId="{64C3DFDD-42B0-4DB7-8D95-ADF7A3AAA926}" destId="{3FECCB58-25D9-4A16-9CBC-6C9D39BE8833}" srcOrd="0" destOrd="0" presId="urn:microsoft.com/office/officeart/2005/8/layout/radial6"/>
    <dgm:cxn modelId="{9FA7C8AC-6BB6-4F67-A80A-0BA45B3B1D0D}" type="presOf" srcId="{84394722-B760-4424-B80A-AEDD2993F964}" destId="{EE757127-0060-4158-B058-7376AC96954D}" srcOrd="0" destOrd="0" presId="urn:microsoft.com/office/officeart/2005/8/layout/radial6"/>
    <dgm:cxn modelId="{472D46BC-D6EA-4B93-BF3A-BA1CBE5B05BE}" type="presOf" srcId="{3F8E7138-0690-4D6D-803C-DF181DA827F7}" destId="{6411A591-0C72-48CB-B07E-97AA8AECAB87}" srcOrd="0" destOrd="0" presId="urn:microsoft.com/office/officeart/2005/8/layout/radial6"/>
    <dgm:cxn modelId="{0FEE0D16-C484-4341-9EB9-3732FA2F8064}" srcId="{64C3DFDD-42B0-4DB7-8D95-ADF7A3AAA926}" destId="{D5E71D42-9343-4BFE-95CB-8BABFBED2B2C}" srcOrd="6" destOrd="0" parTransId="{D66F1D5B-80AF-41A4-96CF-7580D0817B64}" sibTransId="{F35F2E06-9154-461D-895E-40FBD22F31E1}"/>
    <dgm:cxn modelId="{ECCCACD1-AD7C-4EEA-92BF-CB1CC55C8B99}" type="presOf" srcId="{B05543D5-A17F-4235-860C-208D4F560CE8}" destId="{BF1FE254-8F23-4008-AB8B-812385A72E40}" srcOrd="0" destOrd="0" presId="urn:microsoft.com/office/officeart/2005/8/layout/radial6"/>
    <dgm:cxn modelId="{AE73A693-4810-4B25-90E8-0DFE00E60060}" srcId="{64C3DFDD-42B0-4DB7-8D95-ADF7A3AAA926}" destId="{84394722-B760-4424-B80A-AEDD2993F964}" srcOrd="1" destOrd="0" parTransId="{1C7F2AC8-CE86-463E-AA6D-6A0887144AD5}" sibTransId="{705A5296-F48F-4FBA-94D8-2AC67AE6A2A8}"/>
    <dgm:cxn modelId="{F597CD30-E8DC-4DFD-B7A1-575511315758}" type="presOf" srcId="{DFDB879C-9B7D-433C-A0EB-B7FBE88694E0}" destId="{266B1742-DC85-47B6-8DAB-8E2CBC411A3C}" srcOrd="0" destOrd="0" presId="urn:microsoft.com/office/officeart/2005/8/layout/radial6"/>
    <dgm:cxn modelId="{7BAF0FA4-158A-48C9-AEC8-D2A68A52A8B8}" type="presOf" srcId="{705A5296-F48F-4FBA-94D8-2AC67AE6A2A8}" destId="{87EF5F30-0D05-479E-A400-FD3A5A1946FF}" srcOrd="0" destOrd="0" presId="urn:microsoft.com/office/officeart/2005/8/layout/radial6"/>
    <dgm:cxn modelId="{B4C14CB2-5225-4939-83B4-A04062DA20A4}" srcId="{64C3DFDD-42B0-4DB7-8D95-ADF7A3AAA926}" destId="{AFAEC969-260A-42B1-93F6-C5F5D225B95D}" srcOrd="2" destOrd="0" parTransId="{8F415459-5180-4A91-84FF-8962338071C3}" sibTransId="{0B4BE8B9-F19A-44AB-9A36-2004F82C11FC}"/>
    <dgm:cxn modelId="{462BC7D3-F79F-4B8E-8D1C-BFC0D5EF54FA}" type="presOf" srcId="{B633E576-6DCB-4C1A-894B-62C22E8525AF}" destId="{81C6658A-7F2D-4D62-B549-2FF40D58C634}" srcOrd="0" destOrd="0" presId="urn:microsoft.com/office/officeart/2005/8/layout/radial6"/>
    <dgm:cxn modelId="{C1E2F06D-5C61-4AB9-8141-E2672A3E0A35}" srcId="{64C3DFDD-42B0-4DB7-8D95-ADF7A3AAA926}" destId="{DFDB879C-9B7D-433C-A0EB-B7FBE88694E0}" srcOrd="0" destOrd="0" parTransId="{194E68FD-9562-4987-8ADA-22A2114BAEAB}" sibTransId="{EA0021B3-17A8-4F48-93DD-9D78BBD11074}"/>
    <dgm:cxn modelId="{AB992DA6-55F4-49D3-9024-34139D0F805F}" type="presOf" srcId="{29CC7BBE-1F9C-4AC2-AF99-B255CD8F0B47}" destId="{FF7594FB-8B66-4364-A4E0-C6724354CE54}" srcOrd="0" destOrd="0" presId="urn:microsoft.com/office/officeart/2005/8/layout/radial6"/>
    <dgm:cxn modelId="{4884142A-5619-4178-A27F-3A69DEAE6198}" srcId="{64C3DFDD-42B0-4DB7-8D95-ADF7A3AAA926}" destId="{B4A3D55B-0E12-4EBD-99D9-059210789C00}" srcOrd="3" destOrd="0" parTransId="{BE75E642-A48A-4F76-AB12-0C4795B2E4B1}" sibTransId="{B05543D5-A17F-4235-860C-208D4F560CE8}"/>
    <dgm:cxn modelId="{012C3471-1E0F-481E-A27B-C74510CC4C53}" type="presOf" srcId="{0A3B336F-6825-4E50-A810-67E70D0FE51E}" destId="{04D23E54-1DF4-4425-9DE8-91C42C4994E1}" srcOrd="0" destOrd="0" presId="urn:microsoft.com/office/officeart/2005/8/layout/radial6"/>
    <dgm:cxn modelId="{0948681F-91E2-4C04-AAC2-4C9C0320FE60}" type="presOf" srcId="{AFAEC969-260A-42B1-93F6-C5F5D225B95D}" destId="{C3140B31-CCE0-4346-974F-A8A3B09F9846}" srcOrd="0" destOrd="0" presId="urn:microsoft.com/office/officeart/2005/8/layout/radial6"/>
    <dgm:cxn modelId="{556260A2-711A-4E97-9DDE-34089054A8C0}" type="presOf" srcId="{0B4BE8B9-F19A-44AB-9A36-2004F82C11FC}" destId="{B7B89170-C5EF-44B4-B604-199BA143DA36}" srcOrd="0" destOrd="0" presId="urn:microsoft.com/office/officeart/2005/8/layout/radial6"/>
    <dgm:cxn modelId="{D5C1C2A7-941D-4F6B-B944-4BE9BA08FECB}" srcId="{3F8E7138-0690-4D6D-803C-DF181DA827F7}" destId="{64C3DFDD-42B0-4DB7-8D95-ADF7A3AAA926}" srcOrd="0" destOrd="0" parTransId="{A7325B2E-3AFB-452A-8158-90238383C4F4}" sibTransId="{50F4772A-F60F-4214-90F9-411458C60B8C}"/>
    <dgm:cxn modelId="{AF11FE46-4862-4F62-B305-584DEDA95218}" type="presParOf" srcId="{6411A591-0C72-48CB-B07E-97AA8AECAB87}" destId="{3FECCB58-25D9-4A16-9CBC-6C9D39BE8833}" srcOrd="0" destOrd="0" presId="urn:microsoft.com/office/officeart/2005/8/layout/radial6"/>
    <dgm:cxn modelId="{18244A5E-A7D2-4656-BF26-7514BB81DBA4}" type="presParOf" srcId="{6411A591-0C72-48CB-B07E-97AA8AECAB87}" destId="{266B1742-DC85-47B6-8DAB-8E2CBC411A3C}" srcOrd="1" destOrd="0" presId="urn:microsoft.com/office/officeart/2005/8/layout/radial6"/>
    <dgm:cxn modelId="{AE8B83F2-DEB4-4A1F-89C8-101B60D72C82}" type="presParOf" srcId="{6411A591-0C72-48CB-B07E-97AA8AECAB87}" destId="{83D36859-7F95-45B6-980F-0413D4ADEA4A}" srcOrd="2" destOrd="0" presId="urn:microsoft.com/office/officeart/2005/8/layout/radial6"/>
    <dgm:cxn modelId="{37D615B1-FD1C-4F6A-9F18-14F94476B5E4}" type="presParOf" srcId="{6411A591-0C72-48CB-B07E-97AA8AECAB87}" destId="{11EFCF49-50D6-484F-986E-FDEB399CE7C0}" srcOrd="3" destOrd="0" presId="urn:microsoft.com/office/officeart/2005/8/layout/radial6"/>
    <dgm:cxn modelId="{D350E60E-9F53-4598-88B6-C67ECEC148DB}" type="presParOf" srcId="{6411A591-0C72-48CB-B07E-97AA8AECAB87}" destId="{EE757127-0060-4158-B058-7376AC96954D}" srcOrd="4" destOrd="0" presId="urn:microsoft.com/office/officeart/2005/8/layout/radial6"/>
    <dgm:cxn modelId="{EB220890-95F2-496D-B926-D3F5A9406982}" type="presParOf" srcId="{6411A591-0C72-48CB-B07E-97AA8AECAB87}" destId="{CC20A67D-62D8-4FE6-BD49-02C2A5E5FCDD}" srcOrd="5" destOrd="0" presId="urn:microsoft.com/office/officeart/2005/8/layout/radial6"/>
    <dgm:cxn modelId="{F9E5368C-1286-4C57-BBE5-48C37C267684}" type="presParOf" srcId="{6411A591-0C72-48CB-B07E-97AA8AECAB87}" destId="{87EF5F30-0D05-479E-A400-FD3A5A1946FF}" srcOrd="6" destOrd="0" presId="urn:microsoft.com/office/officeart/2005/8/layout/radial6"/>
    <dgm:cxn modelId="{5811719F-534F-4EDB-A4E2-9611981C3DFF}" type="presParOf" srcId="{6411A591-0C72-48CB-B07E-97AA8AECAB87}" destId="{C3140B31-CCE0-4346-974F-A8A3B09F9846}" srcOrd="7" destOrd="0" presId="urn:microsoft.com/office/officeart/2005/8/layout/radial6"/>
    <dgm:cxn modelId="{93F7525D-A9E2-4808-B31F-A1195EF197F9}" type="presParOf" srcId="{6411A591-0C72-48CB-B07E-97AA8AECAB87}" destId="{0918B1C0-320D-4163-8E5E-8E68D0E00B00}" srcOrd="8" destOrd="0" presId="urn:microsoft.com/office/officeart/2005/8/layout/radial6"/>
    <dgm:cxn modelId="{A8E16125-99C1-4B65-B193-E34F822207B0}" type="presParOf" srcId="{6411A591-0C72-48CB-B07E-97AA8AECAB87}" destId="{B7B89170-C5EF-44B4-B604-199BA143DA36}" srcOrd="9" destOrd="0" presId="urn:microsoft.com/office/officeart/2005/8/layout/radial6"/>
    <dgm:cxn modelId="{C71F1151-4E1B-4F98-84FB-0E6E996E5D9E}" type="presParOf" srcId="{6411A591-0C72-48CB-B07E-97AA8AECAB87}" destId="{F25F7CE3-77D9-4504-B1C6-FA0A693F676A}" srcOrd="10" destOrd="0" presId="urn:microsoft.com/office/officeart/2005/8/layout/radial6"/>
    <dgm:cxn modelId="{804ECC0B-4B00-4A46-83CB-C4C0C8DBA036}" type="presParOf" srcId="{6411A591-0C72-48CB-B07E-97AA8AECAB87}" destId="{88C3F52F-F950-4A4A-AFB3-962B6AE84908}" srcOrd="11" destOrd="0" presId="urn:microsoft.com/office/officeart/2005/8/layout/radial6"/>
    <dgm:cxn modelId="{31404073-D289-4B33-9C4A-2F99B9205FBA}" type="presParOf" srcId="{6411A591-0C72-48CB-B07E-97AA8AECAB87}" destId="{BF1FE254-8F23-4008-AB8B-812385A72E40}" srcOrd="12" destOrd="0" presId="urn:microsoft.com/office/officeart/2005/8/layout/radial6"/>
    <dgm:cxn modelId="{1C44DC0A-9B89-491E-8306-008764B5DD4D}" type="presParOf" srcId="{6411A591-0C72-48CB-B07E-97AA8AECAB87}" destId="{04D23E54-1DF4-4425-9DE8-91C42C4994E1}" srcOrd="13" destOrd="0" presId="urn:microsoft.com/office/officeart/2005/8/layout/radial6"/>
    <dgm:cxn modelId="{F1E9A1E6-3162-4886-A623-7E9F37833AA5}" type="presParOf" srcId="{6411A591-0C72-48CB-B07E-97AA8AECAB87}" destId="{880667CD-1319-4162-88F1-D37BC6C1CCC0}" srcOrd="14" destOrd="0" presId="urn:microsoft.com/office/officeart/2005/8/layout/radial6"/>
    <dgm:cxn modelId="{939475C0-7289-4FE0-84A8-8A0D5B56FED4}" type="presParOf" srcId="{6411A591-0C72-48CB-B07E-97AA8AECAB87}" destId="{FF7594FB-8B66-4364-A4E0-C6724354CE54}" srcOrd="15" destOrd="0" presId="urn:microsoft.com/office/officeart/2005/8/layout/radial6"/>
    <dgm:cxn modelId="{462B21A7-2E5C-4B7F-A456-FAEBEDF1D4FB}" type="presParOf" srcId="{6411A591-0C72-48CB-B07E-97AA8AECAB87}" destId="{81C6658A-7F2D-4D62-B549-2FF40D58C634}" srcOrd="16" destOrd="0" presId="urn:microsoft.com/office/officeart/2005/8/layout/radial6"/>
    <dgm:cxn modelId="{F6654406-F3CB-44A5-BED0-B35746124CFF}" type="presParOf" srcId="{6411A591-0C72-48CB-B07E-97AA8AECAB87}" destId="{D9AB0D6A-E425-4A94-94F2-68AAB2F9099F}" srcOrd="17" destOrd="0" presId="urn:microsoft.com/office/officeart/2005/8/layout/radial6"/>
    <dgm:cxn modelId="{E62CF506-D581-4BF3-9AFE-5260B8AC455C}" type="presParOf" srcId="{6411A591-0C72-48CB-B07E-97AA8AECAB87}" destId="{4D39C42B-FEDA-4D8F-8A2C-ECC3F028A2AA}" srcOrd="18" destOrd="0" presId="urn:microsoft.com/office/officeart/2005/8/layout/radial6"/>
    <dgm:cxn modelId="{87BDC9B3-B28E-4A75-896F-52548DF95B71}" type="presParOf" srcId="{6411A591-0C72-48CB-B07E-97AA8AECAB87}" destId="{33930686-5F42-4AB9-B51C-0235987C178D}" srcOrd="19" destOrd="0" presId="urn:microsoft.com/office/officeart/2005/8/layout/radial6"/>
    <dgm:cxn modelId="{74CB41E9-66F2-4F52-978E-3EFA2B38516E}" type="presParOf" srcId="{6411A591-0C72-48CB-B07E-97AA8AECAB87}" destId="{9A925A5E-DD55-4301-9B73-C525BCCFBDEF}" srcOrd="20" destOrd="0" presId="urn:microsoft.com/office/officeart/2005/8/layout/radial6"/>
    <dgm:cxn modelId="{B206F9F2-2EE6-411B-B1A1-30406929E29A}" type="presParOf" srcId="{6411A591-0C72-48CB-B07E-97AA8AECAB87}" destId="{08C6EA51-86F9-43E1-9FAB-22E6F1C2ABF8}" srcOrd="21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6EA51-86F9-43E1-9FAB-22E6F1C2ABF8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3114286"/>
            <a:gd name="adj2" fmla="val 16200000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9C42B-FEDA-4D8F-8A2C-ECC3F028A2AA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0028571"/>
            <a:gd name="adj2" fmla="val 13114286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594FB-8B66-4364-A4E0-C6724354CE54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6942857"/>
            <a:gd name="adj2" fmla="val 10028571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FE254-8F23-4008-AB8B-812385A72E40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3857143"/>
            <a:gd name="adj2" fmla="val 6942857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89170-C5EF-44B4-B604-199BA143DA36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771429"/>
            <a:gd name="adj2" fmla="val 3857143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F5F30-0D05-479E-A400-FD3A5A1946FF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9285714"/>
            <a:gd name="adj2" fmla="val 771429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FCF49-50D6-484F-986E-FDEB399CE7C0}">
      <dsp:nvSpPr>
        <dsp:cNvPr id="0" name=""/>
        <dsp:cNvSpPr/>
      </dsp:nvSpPr>
      <dsp:spPr>
        <a:xfrm>
          <a:off x="412096" y="585659"/>
          <a:ext cx="3640301" cy="3640301"/>
        </a:xfrm>
        <a:prstGeom prst="blockArc">
          <a:avLst>
            <a:gd name="adj1" fmla="val 16200000"/>
            <a:gd name="adj2" fmla="val 19285714"/>
            <a:gd name="adj3" fmla="val 38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CCB58-25D9-4A16-9CBC-6C9D39BE8833}">
      <dsp:nvSpPr>
        <dsp:cNvPr id="0" name=""/>
        <dsp:cNvSpPr/>
      </dsp:nvSpPr>
      <dsp:spPr>
        <a:xfrm>
          <a:off x="1008116" y="1277544"/>
          <a:ext cx="2423775" cy="225653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</a:t>
          </a:r>
          <a:endParaRPr lang="zh-CN" altLang="en-US" sz="6500" kern="1200" dirty="0"/>
        </a:p>
      </dsp:txBody>
      <dsp:txXfrm>
        <a:off x="1363070" y="1608005"/>
        <a:ext cx="1713867" cy="1595609"/>
      </dsp:txXfrm>
    </dsp:sp>
    <dsp:sp modelId="{266B1742-DC85-47B6-8DAB-8E2CBC411A3C}">
      <dsp:nvSpPr>
        <dsp:cNvPr id="0" name=""/>
        <dsp:cNvSpPr/>
      </dsp:nvSpPr>
      <dsp:spPr>
        <a:xfrm>
          <a:off x="1786538" y="175328"/>
          <a:ext cx="891418" cy="891418"/>
        </a:xfrm>
        <a:prstGeom prst="ellipse">
          <a:avLst/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 dirty="0"/>
        </a:p>
      </dsp:txBody>
      <dsp:txXfrm>
        <a:off x="1917083" y="305873"/>
        <a:ext cx="630328" cy="630328"/>
      </dsp:txXfrm>
    </dsp:sp>
    <dsp:sp modelId="{EE757127-0060-4158-B058-7376AC96954D}">
      <dsp:nvSpPr>
        <dsp:cNvPr id="0" name=""/>
        <dsp:cNvSpPr/>
      </dsp:nvSpPr>
      <dsp:spPr>
        <a:xfrm>
          <a:off x="3136283" y="801666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3280198" y="945581"/>
        <a:ext cx="694882" cy="694882"/>
      </dsp:txXfrm>
    </dsp:sp>
    <dsp:sp modelId="{C3140B31-CCE0-4346-974F-A8A3B09F9846}">
      <dsp:nvSpPr>
        <dsp:cNvPr id="0" name=""/>
        <dsp:cNvSpPr/>
      </dsp:nvSpPr>
      <dsp:spPr>
        <a:xfrm>
          <a:off x="3480916" y="2311603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/>
        </a:p>
      </dsp:txBody>
      <dsp:txXfrm>
        <a:off x="3624831" y="2455518"/>
        <a:ext cx="694882" cy="694882"/>
      </dsp:txXfrm>
    </dsp:sp>
    <dsp:sp modelId="{F25F7CE3-77D9-4504-B1C6-FA0A693F676A}">
      <dsp:nvSpPr>
        <dsp:cNvPr id="0" name=""/>
        <dsp:cNvSpPr/>
      </dsp:nvSpPr>
      <dsp:spPr>
        <a:xfrm>
          <a:off x="2515275" y="3522479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2659190" y="3666394"/>
        <a:ext cx="694882" cy="694882"/>
      </dsp:txXfrm>
    </dsp:sp>
    <dsp:sp modelId="{04D23E54-1DF4-4425-9DE8-91C42C4994E1}">
      <dsp:nvSpPr>
        <dsp:cNvPr id="0" name=""/>
        <dsp:cNvSpPr/>
      </dsp:nvSpPr>
      <dsp:spPr>
        <a:xfrm>
          <a:off x="871636" y="3585972"/>
          <a:ext cx="1172454" cy="855726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/>
        </a:p>
      </dsp:txBody>
      <dsp:txXfrm>
        <a:off x="1043338" y="3711290"/>
        <a:ext cx="829050" cy="605090"/>
      </dsp:txXfrm>
    </dsp:sp>
    <dsp:sp modelId="{81C6658A-7F2D-4D62-B549-2FF40D58C634}">
      <dsp:nvSpPr>
        <dsp:cNvPr id="0" name=""/>
        <dsp:cNvSpPr/>
      </dsp:nvSpPr>
      <dsp:spPr>
        <a:xfrm>
          <a:off x="866" y="2311603"/>
          <a:ext cx="982712" cy="982712"/>
        </a:xfrm>
        <a:prstGeom prst="ellipse">
          <a:avLst/>
        </a:prstGeom>
        <a:blipFill rotWithShape="0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144781" y="2455518"/>
        <a:ext cx="694882" cy="694882"/>
      </dsp:txXfrm>
    </dsp:sp>
    <dsp:sp modelId="{33930686-5F42-4AB9-B51C-0235987C178D}">
      <dsp:nvSpPr>
        <dsp:cNvPr id="0" name=""/>
        <dsp:cNvSpPr/>
      </dsp:nvSpPr>
      <dsp:spPr>
        <a:xfrm>
          <a:off x="455715" y="911882"/>
          <a:ext cx="762279" cy="762279"/>
        </a:xfrm>
        <a:prstGeom prst="ellipse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 </a:t>
          </a:r>
          <a:endParaRPr lang="zh-CN" altLang="en-US" sz="3200" kern="1200" dirty="0"/>
        </a:p>
      </dsp:txBody>
      <dsp:txXfrm>
        <a:off x="567348" y="1023515"/>
        <a:ext cx="539013" cy="539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3903135-A052-41C4-A96E-29360B6FF772}" type="datetime1">
              <a:rPr lang="en-US" altLang="en-US"/>
              <a:pPr>
                <a:defRPr/>
              </a:pPr>
              <a:t>5/8/2015</a:t>
            </a:fld>
            <a:endParaRPr lang="en-US" alt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8E401A79-EC71-4913-A9FB-8B76C22B37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56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71AC164-3F16-4EA8-B03B-072A47F83C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2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initial standing pose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=3000\</a:t>
            </a:r>
          </a:p>
          <a:p>
            <a:endParaRPr lang="en-US" dirty="0" smtClean="0"/>
          </a:p>
          <a:p>
            <a:r>
              <a:rPr lang="en-US" dirty="0" smtClean="0"/>
              <a:t># Slide 1.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behavior|HelloEverybody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Hallo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allemaal</a:t>
            </a:r>
            <a:r>
              <a:rPr lang="en-US" dirty="0" smtClean="0"/>
              <a:t>! \pau=500\</a:t>
            </a:r>
          </a:p>
          <a:p>
            <a:r>
              <a:rPr lang="en-US" dirty="0" smtClean="0"/>
              <a:t>Hoe </a:t>
            </a:r>
            <a:r>
              <a:rPr lang="en-US" dirty="0" err="1" smtClean="0"/>
              <a:t>gaat</a:t>
            </a:r>
            <a:r>
              <a:rPr lang="en-US" dirty="0" smtClean="0"/>
              <a:t> het met </a:t>
            </a:r>
            <a:r>
              <a:rPr lang="en-US" dirty="0" err="1" smtClean="0"/>
              <a:t>jullie</a:t>
            </a:r>
            <a:r>
              <a:rPr lang="en-US" dirty="0" smtClean="0"/>
              <a:t>?! \pau=200\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behavior|Intro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wil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even </a:t>
            </a:r>
            <a:r>
              <a:rPr lang="en-US" dirty="0" err="1" smtClean="0"/>
              <a:t>feliciteren</a:t>
            </a:r>
            <a:r>
              <a:rPr lang="en-US" dirty="0" smtClean="0"/>
              <a:t>!</a:t>
            </a:r>
            <a:r>
              <a:rPr lang="en-US" baseline="0" dirty="0" smtClean="0"/>
              <a:t> \pau=500\</a:t>
            </a:r>
          </a:p>
          <a:p>
            <a:r>
              <a:rPr lang="en-US" dirty="0" smtClean="0"/>
              <a:t>Heel </a:t>
            </a:r>
            <a:r>
              <a:rPr lang="en-US" dirty="0" err="1" smtClean="0"/>
              <a:t>goed</a:t>
            </a:r>
            <a:r>
              <a:rPr lang="en-US" dirty="0" smtClean="0"/>
              <a:t> van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de NWO</a:t>
            </a:r>
            <a:r>
              <a:rPr lang="en-US" baseline="0" dirty="0" smtClean="0"/>
              <a:t> Quiz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gewonnen</a:t>
            </a:r>
            <a:r>
              <a:rPr lang="en-US" baseline="0" dirty="0" smtClean="0"/>
              <a:t>! \pau=500\</a:t>
            </a:r>
            <a:endParaRPr lang="en-US" dirty="0" smtClean="0"/>
          </a:p>
          <a:p>
            <a:r>
              <a:rPr lang="en-US" dirty="0" err="1" smtClean="0"/>
              <a:t>Mij</a:t>
            </a:r>
            <a:r>
              <a:rPr lang="en-US" dirty="0" smtClean="0"/>
              <a:t> </a:t>
            </a:r>
            <a:r>
              <a:rPr lang="en-US" dirty="0" err="1" smtClean="0"/>
              <a:t>naam</a:t>
            </a:r>
            <a:r>
              <a:rPr lang="en-US" dirty="0" smtClean="0"/>
              <a:t> is </a:t>
            </a:r>
            <a:r>
              <a:rPr lang="en-US" dirty="0" err="1" smtClean="0"/>
              <a:t>Robo</a:t>
            </a:r>
            <a:r>
              <a:rPr lang="en-US" dirty="0" smtClean="0"/>
              <a:t> Tutor.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behavior|HandOverLeft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zal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iets</a:t>
            </a:r>
            <a:r>
              <a:rPr lang="en-US" dirty="0" smtClean="0"/>
              <a:t> </a:t>
            </a:r>
            <a:r>
              <a:rPr lang="en-US" dirty="0" err="1" smtClean="0"/>
              <a:t>vertellen</a:t>
            </a:r>
            <a:r>
              <a:rPr lang="en-US" dirty="0" smtClean="0"/>
              <a:t> over robots.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behavior|MeAndYouLeft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{behavior|LegRandomMove-500-0.8-500}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zal</a:t>
            </a:r>
            <a:r>
              <a:rPr lang="en-US" dirty="0" smtClean="0"/>
              <a:t> </a:t>
            </a:r>
            <a:r>
              <a:rPr lang="en-US" dirty="0" err="1" smtClean="0"/>
              <a:t>vooral</a:t>
            </a:r>
            <a:r>
              <a:rPr lang="en-US" dirty="0" smtClean="0"/>
              <a:t> </a:t>
            </a:r>
            <a:r>
              <a:rPr lang="en-US" dirty="0" err="1" smtClean="0"/>
              <a:t>iets</a:t>
            </a:r>
            <a:r>
              <a:rPr lang="en-US" dirty="0" smtClean="0"/>
              <a:t> </a:t>
            </a:r>
            <a:r>
              <a:rPr lang="en-US" dirty="0" err="1" smtClean="0"/>
              <a:t>vertellen</a:t>
            </a:r>
            <a:r>
              <a:rPr lang="en-US" dirty="0" smtClean="0"/>
              <a:t> over </a:t>
            </a:r>
            <a:r>
              <a:rPr lang="en-US" dirty="0" err="1" smtClean="0"/>
              <a:t>mijzelf</a:t>
            </a:r>
            <a:r>
              <a:rPr lang="en-US" dirty="0" smtClean="0"/>
              <a:t>. \pau=300\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ben </a:t>
            </a:r>
            <a:r>
              <a:rPr lang="en-US" dirty="0" err="1" smtClean="0"/>
              <a:t>een</a:t>
            </a:r>
            <a:r>
              <a:rPr lang="en-US" dirty="0" smtClean="0"/>
              <a:t> Nao robot.\pau=300\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broertjes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zusjes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bijna</a:t>
            </a:r>
            <a:r>
              <a:rPr lang="en-US" baseline="0" dirty="0" smtClean="0"/>
              <a:t> net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. \pau=500\</a:t>
            </a:r>
          </a:p>
          <a:p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over hoe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beweeg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allemaal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7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25 Head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A head is probably, the most important part for humanoids. For me, despite that many important electronic components,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behavior|ShowMic</a:t>
            </a:r>
            <a:r>
              <a:rPr lang="en-US" dirty="0" smtClean="0"/>
              <a:t>}</a:t>
            </a:r>
          </a:p>
          <a:p>
            <a:r>
              <a:rPr lang="en-US" dirty="0" smtClean="0"/>
              <a:t> are inside my head. its movements also help me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to track objects that interest me.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gaze direction also indicates my attention.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Of course, head movements are essential to some gestures like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behavior|Nod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nodding and shaking head, and to dance.</a:t>
            </a:r>
          </a:p>
          <a:p>
            <a:r>
              <a:rPr lang="en-US" dirty="0" smtClean="0"/>
              <a:t># show blue, red</a:t>
            </a:r>
          </a:p>
          <a:p>
            <a:r>
              <a:rPr lang="en-US" dirty="0" smtClean="0"/>
              <a:t>The lights in my eyes are also useful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behavior|Wink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 showing emotions.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96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# Slide 26 arms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One of my important effectors is my arm.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Although I only have three fingers for each hand, I can still grab objects.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behavior|RotatingCapisce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can also use my arms to make gestures.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When I need to stand up, my arms also help me to support my body.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behavior|Clap</a:t>
            </a:r>
            <a:r>
              <a:rPr lang="en-US" dirty="0" smtClean="0"/>
              <a:t>}</a:t>
            </a:r>
          </a:p>
          <a:p>
            <a:r>
              <a:rPr lang="en-US" dirty="0" smtClean="0"/>
              <a:t>Arms are also necessary for entertainment like soccer, dance, and games.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30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27 leg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Legs are a representative feature for biped robots like me. 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behavior|LeanRight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They support our body, enable us to stand, walk, and jump.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Legs have advantages in walking over complex terrains, where wheels can be easily stuck,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 example, ruins caused by disasters.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However, compared to wheels, it is not easy to control my move accurately.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This is caused by the backlash of my joints and the slippage of my feet.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As you might notice, I have been already standing at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a different position, from where I started the lecture, although my leg movements were small.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As a result, it is difficult to control me to walk in a straight line.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Legs are also important for entertainment.</a:t>
            </a:r>
          </a:p>
          <a:p>
            <a:endParaRPr lang="en-US" dirty="0" smtClean="0"/>
          </a:p>
          <a:p>
            <a:r>
              <a:rPr lang="en-US" dirty="0" smtClean="0"/>
              <a:t>Look at me! I am going to show you how I can stand on one leg, and, kick.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behavior|Kick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If my friends were here,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behavior|Applaud</a:t>
            </a:r>
            <a:r>
              <a:rPr lang="en-US" dirty="0" smtClean="0"/>
              <a:t>}</a:t>
            </a:r>
          </a:p>
          <a:p>
            <a:r>
              <a:rPr lang="en-US" dirty="0" smtClean="0"/>
              <a:t>I could even play soccer or dance with them.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58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/>
              <a:t># Slide 1.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behavior|HelloEverybody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Hello everyone! \</a:t>
            </a:r>
            <a:r>
              <a:rPr lang="en-GB" altLang="en-US" dirty="0" err="1" smtClean="0"/>
              <a:t>pau</a:t>
            </a:r>
            <a:r>
              <a:rPr lang="en-GB" altLang="en-US" dirty="0" smtClean="0"/>
              <a:t>=500\ Welcome back!</a:t>
            </a:r>
          </a:p>
          <a:p>
            <a:r>
              <a:rPr lang="en-GB" altLang="en-US" dirty="0" smtClean="0"/>
              <a:t>\</a:t>
            </a:r>
            <a:r>
              <a:rPr lang="en-GB" altLang="en-US" dirty="0" err="1" smtClean="0"/>
              <a:t>pau</a:t>
            </a:r>
            <a:r>
              <a:rPr lang="en-GB" altLang="en-US" dirty="0" smtClean="0"/>
              <a:t>=200\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behavior|LegRandomMove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behavior|FirstMe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In the first part, I introduced some basic concepts of robots, and sensors.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behavior|LegRandomMove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Now I will talk about effectors, programming, and applications.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smtClean="0"/>
          </a:p>
          <a:p>
            <a:endParaRPr lang="en-GB" alt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D7ACE9-E47C-4632-B542-58F009C7638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10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There are two main methods for controlling me.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behavior|State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One approach is to add a module on my Linux system, which then can be executed after I boot up.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behavior|RotatingCapisce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The other approach is probably more convenient for developers. That is to control me from a remote computer through Wi Fi or cables.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behavior|You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As you may know, a typical desktop or laptop computer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has more computation power, than I have on board. Therefore, the execution of a complex algorithm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behavior|Propose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may take significantly more time on me, than on a separate computer. However, you also need to consider that transmitting data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behavior|FromAToB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from me to a computer also costs time. 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For example, images may cost hundreds of milliseconds before they are transferred to the computer.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Thus, you will always need to make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behavior|Weigh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a trade off between running a module on me, or on a computer.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142F18-9523-4620-A7C1-67A7F41260CF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# Slide 33 Programming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behavior|Clap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 we have seen what I can do, with my sensors and effectors,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let me give you a brief introduction to how you can program me.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Choregraphe is an excellent graph-flow based programming tool shipped with me.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behavior|FromAToB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can drag boxes from libraries, and connect them to create your projects, as you can see on the right of the slide.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behavior|Propose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This type of programming is also called visual programming.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Sometimes, you may need to change the code behind the boxes, or create your own boxes.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can use Python to code these boxes. Projects can be executed on a computer, and on the robot.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behavior|PointRight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Sometimes, actions you create might cause me to fall down.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is therefore very useful that, there are also simulators available for a try-out.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83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</a:t>
            </a:r>
            <a:r>
              <a:rPr lang="en-US" dirty="0" err="1" smtClean="0"/>
              <a:t>behavior|ShowBody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Dat</a:t>
            </a:r>
            <a:r>
              <a:rPr lang="en-US" dirty="0" smtClean="0"/>
              <a:t> was het al </a:t>
            </a:r>
            <a:r>
              <a:rPr lang="en-US" dirty="0" err="1" smtClean="0"/>
              <a:t>weer</a:t>
            </a:r>
            <a:r>
              <a:rPr lang="en-US" dirty="0" smtClean="0"/>
              <a:t>. </a:t>
            </a:r>
            <a:r>
              <a:rPr lang="en-US" dirty="0" err="1" smtClean="0"/>
              <a:t>Ik</a:t>
            </a:r>
            <a:r>
              <a:rPr lang="en-US" dirty="0" smtClean="0"/>
              <a:t> hoop </a:t>
            </a:r>
            <a:r>
              <a:rPr lang="en-US" dirty="0" err="1" smtClean="0"/>
              <a:t>dat</a:t>
            </a:r>
            <a:r>
              <a:rPr lang="en-US" dirty="0" smtClean="0"/>
              <a:t> je het </a:t>
            </a:r>
            <a:r>
              <a:rPr lang="en-US" dirty="0" err="1" smtClean="0"/>
              <a:t>leuk</a:t>
            </a:r>
            <a:r>
              <a:rPr lang="en-US" dirty="0" smtClean="0"/>
              <a:t> </a:t>
            </a:r>
            <a:r>
              <a:rPr lang="en-US" dirty="0" err="1" smtClean="0"/>
              <a:t>vond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behavior|Applaud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3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2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behavior|FirstMe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eerst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iets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vertallen</a:t>
            </a:r>
            <a:r>
              <a:rPr lang="en-US" altLang="en-US" baseline="0" dirty="0" smtClean="0"/>
              <a:t> over </a:t>
            </a:r>
            <a:r>
              <a:rPr lang="en-US" altLang="en-US" baseline="0" dirty="0" err="1" smtClean="0"/>
              <a:t>wat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voor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soort</a:t>
            </a:r>
            <a:r>
              <a:rPr lang="en-US" altLang="en-US" baseline="0" dirty="0" smtClean="0"/>
              <a:t> robots </a:t>
            </a:r>
            <a:r>
              <a:rPr lang="en-US" altLang="en-US" baseline="0" dirty="0" err="1" smtClean="0"/>
              <a:t>er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allemaal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zijn</a:t>
            </a:r>
            <a:r>
              <a:rPr lang="en-US" altLang="en-US" baseline="0" dirty="0" smtClean="0"/>
              <a:t> en hoe robots </a:t>
            </a:r>
            <a:r>
              <a:rPr lang="en-US" altLang="en-US" baseline="0" dirty="0" err="1" smtClean="0"/>
              <a:t>mensen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kunnen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helpen</a:t>
            </a:r>
            <a:r>
              <a:rPr lang="en-US" altLang="en-US" baseline="0" dirty="0" smtClean="0"/>
              <a:t>.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behavior|MeAndYouLeft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daarna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wat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meer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vertellen</a:t>
            </a:r>
            <a:r>
              <a:rPr lang="en-US" altLang="en-US" dirty="0" smtClean="0"/>
              <a:t> over hoe </a:t>
            </a:r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zelf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dingen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zien</a:t>
            </a:r>
            <a:r>
              <a:rPr lang="en-US" altLang="en-US" dirty="0" smtClean="0"/>
              <a:t>,</a:t>
            </a:r>
            <a:r>
              <a:rPr lang="en-US" altLang="en-US" baseline="0" dirty="0" smtClean="0"/>
              <a:t> </a:t>
            </a:r>
            <a:r>
              <a:rPr lang="en-US" altLang="en-US" dirty="0" err="1" smtClean="0"/>
              <a:t>horen</a:t>
            </a:r>
            <a:r>
              <a:rPr lang="en-US" altLang="en-US" dirty="0" smtClean="0"/>
              <a:t>, en </a:t>
            </a:r>
            <a:r>
              <a:rPr lang="en-US" altLang="en-US" dirty="0" err="1" smtClean="0"/>
              <a:t>voelen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 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jullie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ook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vertellen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wat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allemaal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kan</a:t>
            </a:r>
            <a:r>
              <a:rPr lang="en-US" altLang="en-US" baseline="0" dirty="0" smtClean="0"/>
              <a:t> en hoe je </a:t>
            </a:r>
            <a:r>
              <a:rPr lang="en-US" altLang="en-US" baseline="0" dirty="0" err="1" smtClean="0"/>
              <a:t>een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programma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kan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maken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dat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mij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dingen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laat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doen</a:t>
            </a:r>
            <a:r>
              <a:rPr lang="en-US" altLang="en-US" baseline="0" dirty="0" smtClean="0"/>
              <a:t>.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behavior|PointForward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jullie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ook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vraag</a:t>
            </a:r>
            <a:r>
              <a:rPr lang="en-US" altLang="en-US" dirty="0" smtClean="0"/>
              <a:t> over robots </a:t>
            </a:r>
            <a:r>
              <a:rPr lang="en-US" altLang="en-US" dirty="0" err="1" smtClean="0"/>
              <a:t>stellen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dus</a:t>
            </a:r>
            <a:r>
              <a:rPr lang="en-US" altLang="en-US" dirty="0" smtClean="0"/>
              <a:t> let </a:t>
            </a:r>
            <a:r>
              <a:rPr lang="en-US" altLang="en-US" dirty="0" err="1" smtClean="0"/>
              <a:t>goed</a:t>
            </a:r>
            <a:r>
              <a:rPr lang="en-US" altLang="en-US" dirty="0" smtClean="0"/>
              <a:t> op he!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behavior|HandOver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Je </a:t>
            </a:r>
            <a:r>
              <a:rPr lang="en-US" altLang="en-US" dirty="0" err="1" smtClean="0"/>
              <a:t>hebt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clicker </a:t>
            </a:r>
            <a:r>
              <a:rPr lang="en-US" altLang="en-US" dirty="0" err="1" smtClean="0"/>
              <a:t>gekregen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=300\</a:t>
            </a:r>
          </a:p>
          <a:p>
            <a:r>
              <a:rPr lang="en-US" altLang="en-US" dirty="0" smtClean="0"/>
              <a:t>{behavior|LegRandomMove-500-0.8-500}</a:t>
            </a:r>
          </a:p>
          <a:p>
            <a:r>
              <a:rPr lang="en-US" altLang="en-US" dirty="0" smtClean="0"/>
              <a:t>Het is de </a:t>
            </a:r>
            <a:r>
              <a:rPr lang="en-US" altLang="en-US" dirty="0" err="1" smtClean="0"/>
              <a:t>bedoeling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dat</a:t>
            </a:r>
            <a:r>
              <a:rPr lang="en-US" altLang="en-US" dirty="0" smtClean="0"/>
              <a:t> je die </a:t>
            </a:r>
            <a:r>
              <a:rPr lang="en-US" altLang="en-US" dirty="0" err="1" smtClean="0"/>
              <a:t>gebruikt</a:t>
            </a:r>
            <a:r>
              <a:rPr lang="en-US" altLang="en-US" dirty="0" smtClean="0"/>
              <a:t> om de </a:t>
            </a:r>
            <a:r>
              <a:rPr lang="en-US" altLang="en-US" dirty="0" err="1" smtClean="0"/>
              <a:t>vraag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beantwoorden</a:t>
            </a:r>
            <a:r>
              <a:rPr lang="en-US" altLang="en-US" dirty="0" smtClean="0"/>
              <a:t>.</a:t>
            </a:r>
            <a:endParaRPr lang="en-GB" alt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D7ACE9-E47C-4632-B542-58F009C7638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4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zal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vertellen</a:t>
            </a:r>
            <a:r>
              <a:rPr lang="en-US" dirty="0" smtClean="0"/>
              <a:t> over </a:t>
            </a:r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familie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soorten</a:t>
            </a:r>
            <a:r>
              <a:rPr lang="en-US" baseline="0" dirty="0" smtClean="0"/>
              <a:t> </a:t>
            </a:r>
            <a:r>
              <a:rPr lang="en-US" dirty="0" smtClean="0"/>
              <a:t>robots.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Je </a:t>
            </a:r>
            <a:r>
              <a:rPr lang="en-US" dirty="0" err="1" smtClean="0"/>
              <a:t>kunt</a:t>
            </a:r>
            <a:r>
              <a:rPr lang="en-US" dirty="0" smtClean="0"/>
              <a:t> </a:t>
            </a:r>
            <a:r>
              <a:rPr lang="en-US" dirty="0" err="1" smtClean="0"/>
              <a:t>plaatjes</a:t>
            </a:r>
            <a:r>
              <a:rPr lang="en-US" dirty="0" smtClean="0"/>
              <a:t> van arm-robots </a:t>
            </a:r>
            <a:r>
              <a:rPr lang="en-US" dirty="0" err="1" smtClean="0"/>
              <a:t>zien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linkerkant</a:t>
            </a:r>
            <a:r>
              <a:rPr lang="en-US" dirty="0" smtClean="0"/>
              <a:t>. Die </a:t>
            </a:r>
            <a:r>
              <a:rPr lang="en-US" dirty="0" err="1" smtClean="0"/>
              <a:t>zitten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grond</a:t>
            </a:r>
            <a:r>
              <a:rPr lang="en-US" baseline="0" dirty="0" smtClean="0"/>
              <a:t> vast en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eigenlijk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soort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arm.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verre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familie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</a:t>
            </a:r>
            <a:r>
              <a:rPr lang="en-US" baseline="0" dirty="0" smtClean="0"/>
              <a:t> maar </a:t>
            </a:r>
            <a:r>
              <a:rPr lang="en-US" baseline="0" dirty="0" err="1" smtClean="0"/>
              <a:t>lijkt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mij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behavior|PointUpRight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Sommige</a:t>
            </a:r>
            <a:r>
              <a:rPr lang="en-US" dirty="0" smtClean="0"/>
              <a:t> arm-robots kun je in </a:t>
            </a:r>
            <a:r>
              <a:rPr lang="en-US" dirty="0" err="1" smtClean="0"/>
              <a:t>fabrieken</a:t>
            </a:r>
            <a:r>
              <a:rPr lang="en-US" dirty="0" smtClean="0"/>
              <a:t> </a:t>
            </a:r>
            <a:r>
              <a:rPr lang="en-US" dirty="0" err="1" smtClean="0"/>
              <a:t>vinden</a:t>
            </a:r>
            <a:r>
              <a:rPr lang="en-US" dirty="0" smtClean="0"/>
              <a:t>, </a:t>
            </a:r>
            <a:r>
              <a:rPr lang="en-US" dirty="0" err="1" smtClean="0"/>
              <a:t>zoals</a:t>
            </a:r>
            <a:r>
              <a:rPr lang="en-US" dirty="0" smtClean="0"/>
              <a:t> de KUKA robot die je </a:t>
            </a:r>
            <a:r>
              <a:rPr lang="en-US" dirty="0" err="1" smtClean="0"/>
              <a:t>linksboven</a:t>
            </a:r>
            <a:r>
              <a:rPr lang="en-US" dirty="0" smtClean="0"/>
              <a:t> </a:t>
            </a:r>
            <a:r>
              <a:rPr lang="en-US" dirty="0" err="1" smtClean="0"/>
              <a:t>ziet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behavior|FromAToB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soort</a:t>
            </a:r>
            <a:r>
              <a:rPr lang="en-US" dirty="0" smtClean="0"/>
              <a:t> robots </a:t>
            </a:r>
            <a:r>
              <a:rPr lang="en-US" dirty="0" err="1" smtClean="0"/>
              <a:t>maken</a:t>
            </a:r>
            <a:r>
              <a:rPr lang="en-US" dirty="0" smtClean="0"/>
              <a:t> </a:t>
            </a:r>
            <a:r>
              <a:rPr lang="en-US" dirty="0" err="1" smtClean="0"/>
              <a:t>bijvoorbeeld</a:t>
            </a:r>
            <a:r>
              <a:rPr lang="en-US" dirty="0" smtClean="0"/>
              <a:t> autos en computers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fabriek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vaak</a:t>
            </a:r>
            <a:r>
              <a:rPr lang="en-US" dirty="0" smtClean="0"/>
              <a:t> maar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soort</a:t>
            </a:r>
            <a:r>
              <a:rPr lang="en-US" dirty="0" smtClean="0"/>
              <a:t> </a:t>
            </a:r>
            <a:r>
              <a:rPr lang="en-US" dirty="0" err="1" smtClean="0"/>
              <a:t>kunstje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De robot </a:t>
            </a:r>
            <a:r>
              <a:rPr lang="en-US" dirty="0" err="1" smtClean="0"/>
              <a:t>linksonder</a:t>
            </a:r>
            <a:r>
              <a:rPr lang="en-US" dirty="0" smtClean="0"/>
              <a:t> </a:t>
            </a:r>
            <a:r>
              <a:rPr lang="en-US" dirty="0" err="1" smtClean="0"/>
              <a:t>heet</a:t>
            </a:r>
            <a:r>
              <a:rPr lang="en-US" dirty="0" smtClean="0"/>
              <a:t> Da Vinci. </a:t>
            </a:r>
            <a:r>
              <a:rPr lang="en-US" dirty="0" err="1" smtClean="0"/>
              <a:t>Hij</a:t>
            </a:r>
            <a:r>
              <a:rPr lang="en-US" dirty="0" smtClean="0"/>
              <a:t> is de </a:t>
            </a:r>
            <a:r>
              <a:rPr lang="en-US" dirty="0" err="1" smtClean="0"/>
              <a:t>dokter</a:t>
            </a:r>
            <a:r>
              <a:rPr lang="en-US" dirty="0" smtClean="0"/>
              <a:t> in de</a:t>
            </a:r>
            <a:r>
              <a:rPr lang="en-US" baseline="0" dirty="0" smtClean="0"/>
              <a:t> robot </a:t>
            </a:r>
            <a:r>
              <a:rPr lang="en-US" baseline="0" dirty="0" err="1" smtClean="0"/>
              <a:t>familie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Samen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echte</a:t>
            </a:r>
            <a:r>
              <a:rPr lang="en-US" dirty="0" smtClean="0"/>
              <a:t> </a:t>
            </a:r>
            <a:r>
              <a:rPr lang="en-US" dirty="0" err="1" smtClean="0"/>
              <a:t>dokter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hij</a:t>
            </a:r>
            <a:r>
              <a:rPr lang="en-US" dirty="0" smtClean="0"/>
              <a:t> </a:t>
            </a:r>
            <a:r>
              <a:rPr lang="en-US" dirty="0" err="1" smtClean="0"/>
              <a:t>operaties</a:t>
            </a:r>
            <a:r>
              <a:rPr lang="en-US" dirty="0" smtClean="0"/>
              <a:t> </a:t>
            </a:r>
            <a:r>
              <a:rPr lang="en-US" dirty="0" err="1" smtClean="0"/>
              <a:t>uitvoeren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behavior|Capisce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Hij</a:t>
            </a:r>
            <a:r>
              <a:rPr lang="en-US" dirty="0" smtClean="0"/>
              <a:t> </a:t>
            </a:r>
            <a:r>
              <a:rPr lang="en-US" dirty="0" err="1" smtClean="0"/>
              <a:t>doet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hoor</a:t>
            </a:r>
            <a:r>
              <a:rPr lang="en-US" dirty="0" smtClean="0"/>
              <a:t> maar </a:t>
            </a:r>
            <a:r>
              <a:rPr lang="en-US" dirty="0" err="1" smtClean="0"/>
              <a:t>helpt</a:t>
            </a:r>
            <a:r>
              <a:rPr lang="en-US" dirty="0" smtClean="0"/>
              <a:t> de </a:t>
            </a:r>
            <a:r>
              <a:rPr lang="en-US" dirty="0" err="1" smtClean="0"/>
              <a:t>echte</a:t>
            </a:r>
            <a:r>
              <a:rPr lang="en-US" dirty="0" smtClean="0"/>
              <a:t> </a:t>
            </a:r>
            <a:r>
              <a:rPr lang="en-US" dirty="0" err="1" smtClean="0"/>
              <a:t>dokter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De robot </a:t>
            </a:r>
            <a:r>
              <a:rPr lang="en-US" dirty="0" err="1" smtClean="0"/>
              <a:t>boven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midden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heet</a:t>
            </a:r>
            <a:r>
              <a:rPr lang="en-US" baseline="0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-bro. </a:t>
            </a:r>
            <a:r>
              <a:rPr lang="en-US" dirty="0" err="1" smtClean="0"/>
              <a:t>Hij</a:t>
            </a:r>
            <a:r>
              <a:rPr lang="en-US" dirty="0" smtClean="0"/>
              <a:t> is </a:t>
            </a:r>
            <a:r>
              <a:rPr lang="en-US" dirty="0" err="1" smtClean="0"/>
              <a:t>gemaakt</a:t>
            </a:r>
            <a:r>
              <a:rPr lang="en-US" dirty="0" smtClean="0"/>
              <a:t> op de </a:t>
            </a:r>
            <a:r>
              <a:rPr lang="en-US" dirty="0" err="1" smtClean="0"/>
              <a:t>universiteit</a:t>
            </a:r>
            <a:r>
              <a:rPr lang="en-US" baseline="0" dirty="0" smtClean="0"/>
              <a:t> in</a:t>
            </a:r>
            <a:r>
              <a:rPr lang="en-US" dirty="0" smtClean="0"/>
              <a:t> Delft.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behavior|WavyShape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-bro </a:t>
            </a:r>
            <a:r>
              <a:rPr lang="en-US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bewegen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obstakels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heenklimmen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behavior|Convince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Hij</a:t>
            </a:r>
            <a:r>
              <a:rPr lang="en-US" dirty="0" smtClean="0"/>
              <a:t> is </a:t>
            </a:r>
            <a:r>
              <a:rPr lang="en-US" dirty="0" err="1" smtClean="0"/>
              <a:t>ook</a:t>
            </a:r>
            <a:r>
              <a:rPr lang="en-US" dirty="0" smtClean="0"/>
              <a:t> heel </a:t>
            </a:r>
            <a:r>
              <a:rPr lang="en-US" dirty="0" err="1" smtClean="0"/>
              <a:t>sterk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paar</a:t>
            </a:r>
            <a:r>
              <a:rPr lang="en-US" baseline="0" dirty="0" smtClean="0"/>
              <a:t> meter </a:t>
            </a:r>
            <a:r>
              <a:rPr lang="en-US" baseline="0" dirty="0" err="1" smtClean="0"/>
              <a:t>hoog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valt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behavior|PointFrontDown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In het </a:t>
            </a:r>
            <a:r>
              <a:rPr lang="en-US" dirty="0" err="1" smtClean="0"/>
              <a:t>midden</a:t>
            </a:r>
            <a:r>
              <a:rPr lang="en-US" dirty="0" smtClean="0"/>
              <a:t> </a:t>
            </a:r>
            <a:r>
              <a:rPr lang="en-US" dirty="0" err="1" smtClean="0"/>
              <a:t>beneden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robot die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vliegen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robot </a:t>
            </a:r>
            <a:r>
              <a:rPr lang="en-US" baseline="0" dirty="0" err="1" smtClean="0"/>
              <a:t>noemen</a:t>
            </a:r>
            <a:r>
              <a:rPr lang="en-US" baseline="0" dirty="0" smtClean="0"/>
              <a:t> we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vanuit</a:t>
            </a:r>
            <a:r>
              <a:rPr lang="en-US" dirty="0" smtClean="0"/>
              <a:t> de </a:t>
            </a:r>
            <a:r>
              <a:rPr lang="en-US" dirty="0" err="1" smtClean="0"/>
              <a:t>lucht</a:t>
            </a:r>
            <a:r>
              <a:rPr lang="en-US" dirty="0" smtClean="0"/>
              <a:t> </a:t>
            </a:r>
            <a:r>
              <a:rPr lang="en-US" dirty="0" err="1" smtClean="0"/>
              <a:t>kijken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grond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behavior|ShowSideLeft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Mijn</a:t>
            </a:r>
            <a:r>
              <a:rPr lang="en-US" dirty="0" smtClean="0"/>
              <a:t>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broer</a:t>
            </a:r>
            <a:r>
              <a:rPr lang="en-US" dirty="0" smtClean="0"/>
              <a:t> </a:t>
            </a:r>
            <a:r>
              <a:rPr lang="en-US" dirty="0" err="1" smtClean="0"/>
              <a:t>zie</a:t>
            </a:r>
            <a:r>
              <a:rPr lang="en-US" dirty="0" smtClean="0"/>
              <a:t> je </a:t>
            </a:r>
            <a:r>
              <a:rPr lang="en-US" dirty="0" err="1" smtClean="0"/>
              <a:t>rechtsboven</a:t>
            </a:r>
            <a:r>
              <a:rPr lang="en-US" dirty="0" smtClean="0"/>
              <a:t>. </a:t>
            </a:r>
            <a:r>
              <a:rPr lang="en-US" dirty="0" err="1" smtClean="0"/>
              <a:t>Hij</a:t>
            </a:r>
            <a:r>
              <a:rPr lang="en-US" dirty="0" smtClean="0"/>
              <a:t> </a:t>
            </a:r>
            <a:r>
              <a:rPr lang="en-US" dirty="0" err="1" smtClean="0"/>
              <a:t>heet</a:t>
            </a:r>
            <a:r>
              <a:rPr lang="en-US" dirty="0" smtClean="0"/>
              <a:t> </a:t>
            </a:r>
            <a:r>
              <a:rPr lang="en-US" dirty="0" err="1" smtClean="0"/>
              <a:t>Asimo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Asimo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trap </a:t>
            </a:r>
            <a:r>
              <a:rPr lang="en-US" baseline="0" dirty="0" err="1" smtClean="0"/>
              <a:t>oplopen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heel knap.</a:t>
            </a:r>
            <a:r>
              <a:rPr lang="en-US" dirty="0" smtClean="0"/>
              <a:t> \pau=300\ jump,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Hij</a:t>
            </a:r>
            <a:r>
              <a:rPr lang="en-US" dirty="0" smtClean="0"/>
              <a:t> is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filmster</a:t>
            </a:r>
            <a:r>
              <a:rPr lang="en-US" dirty="0" smtClean="0"/>
              <a:t>. </a:t>
            </a:r>
            <a:r>
              <a:rPr lang="en-US" dirty="0" err="1" smtClean="0"/>
              <a:t>Hij</a:t>
            </a:r>
            <a:r>
              <a:rPr lang="en-US" dirty="0" smtClean="0"/>
              <a:t> deed </a:t>
            </a:r>
            <a:r>
              <a:rPr lang="en-US" dirty="0" err="1" smtClean="0"/>
              <a:t>mee</a:t>
            </a:r>
            <a:r>
              <a:rPr lang="en-US" dirty="0" smtClean="0"/>
              <a:t> in de film</a:t>
            </a:r>
            <a:r>
              <a:rPr lang="en-US" baseline="0" dirty="0" smtClean="0"/>
              <a:t> </a:t>
            </a:r>
            <a:r>
              <a:rPr lang="en-US" dirty="0" smtClean="0"/>
              <a:t>Robot en Frank.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Helemaal</a:t>
            </a:r>
            <a:r>
              <a:rPr lang="en-US" dirty="0" smtClean="0"/>
              <a:t> </a:t>
            </a:r>
            <a:r>
              <a:rPr lang="en-US" dirty="0" err="1" smtClean="0"/>
              <a:t>rechtsonder</a:t>
            </a:r>
            <a:r>
              <a:rPr lang="en-US" dirty="0" smtClean="0"/>
              <a:t> </a:t>
            </a:r>
            <a:r>
              <a:rPr lang="en-US" dirty="0" err="1" smtClean="0"/>
              <a:t>zie</a:t>
            </a:r>
            <a:r>
              <a:rPr lang="en-US" dirty="0" smtClean="0"/>
              <a:t>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mens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robot </a:t>
            </a:r>
            <a:r>
              <a:rPr lang="en-US" baseline="0" dirty="0" err="1" smtClean="0"/>
              <a:t>naast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zitten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behavior|Think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jij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van de twee de robot is? 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lijken</a:t>
            </a:r>
            <a:r>
              <a:rPr lang="en-US" dirty="0" smtClean="0"/>
              <a:t> heel erg op </a:t>
            </a:r>
            <a:r>
              <a:rPr lang="en-US" dirty="0" err="1" smtClean="0"/>
              <a:t>elkaar</a:t>
            </a:r>
            <a:r>
              <a:rPr lang="en-US" dirty="0" smtClean="0"/>
              <a:t> he?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behavior|ConvergeHands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nog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robots </a:t>
            </a:r>
            <a:r>
              <a:rPr lang="en-US" dirty="0" err="1" smtClean="0"/>
              <a:t>hoor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74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Slide 5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behavior|Twinkle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{slide}\</a:t>
            </a:r>
            <a:r>
              <a:rPr lang="en-US" b="0" dirty="0" err="1" smtClean="0"/>
              <a:t>pau</a:t>
            </a:r>
            <a:r>
              <a:rPr lang="en-US" b="0" dirty="0" smtClean="0"/>
              <a:t>=1000\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behavior|RotatingCapisce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Robots </a:t>
            </a:r>
            <a:r>
              <a:rPr lang="en-US" b="0" dirty="0" err="1" smtClean="0"/>
              <a:t>worden</a:t>
            </a:r>
            <a:r>
              <a:rPr lang="en-US" b="0" dirty="0" smtClean="0"/>
              <a:t> </a:t>
            </a:r>
            <a:r>
              <a:rPr lang="en-US" b="0" dirty="0" err="1" smtClean="0"/>
              <a:t>gemaakt</a:t>
            </a:r>
            <a:r>
              <a:rPr lang="en-US" b="0" dirty="0" smtClean="0"/>
              <a:t> </a:t>
            </a:r>
            <a:r>
              <a:rPr lang="en-US" b="0" dirty="0" err="1" smtClean="0"/>
              <a:t>omdat</a:t>
            </a:r>
            <a:r>
              <a:rPr lang="en-US" b="0" dirty="0" smtClean="0"/>
              <a:t> </a:t>
            </a:r>
            <a:r>
              <a:rPr lang="en-US" b="0" dirty="0" err="1" smtClean="0"/>
              <a:t>ze</a:t>
            </a:r>
            <a:r>
              <a:rPr lang="en-US" b="0" dirty="0" smtClean="0"/>
              <a:t> </a:t>
            </a:r>
            <a:r>
              <a:rPr lang="en-US" b="0" dirty="0" err="1" smtClean="0"/>
              <a:t>mensen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</a:t>
            </a:r>
            <a:r>
              <a:rPr lang="en-US" b="0" dirty="0" err="1" smtClean="0"/>
              <a:t>helpen</a:t>
            </a:r>
            <a:r>
              <a:rPr lang="en-US" b="0" dirty="0" smtClean="0"/>
              <a:t>. Maar </a:t>
            </a:r>
            <a:r>
              <a:rPr lang="en-US" b="0" dirty="0" err="1" smtClean="0"/>
              <a:t>wat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we </a:t>
            </a:r>
            <a:r>
              <a:rPr lang="en-US" b="0" dirty="0" err="1" smtClean="0"/>
              <a:t>dan</a:t>
            </a:r>
            <a:r>
              <a:rPr lang="en-US" b="0" dirty="0" smtClean="0"/>
              <a:t> </a:t>
            </a:r>
            <a:r>
              <a:rPr lang="en-US" b="0" dirty="0" err="1" smtClean="0"/>
              <a:t>allemaal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voor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jullie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doen</a:t>
            </a:r>
            <a:r>
              <a:rPr lang="en-US" b="0" dirty="0" smtClean="0"/>
              <a:t>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behavior|Motivate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Ik</a:t>
            </a:r>
            <a:r>
              <a:rPr lang="en-US" b="0" dirty="0" smtClean="0"/>
              <a:t> </a:t>
            </a:r>
            <a:r>
              <a:rPr lang="en-US" b="0" dirty="0" err="1" smtClean="0"/>
              <a:t>zal</a:t>
            </a:r>
            <a:r>
              <a:rPr lang="en-US" b="0" dirty="0" smtClean="0"/>
              <a:t> het </a:t>
            </a:r>
            <a:r>
              <a:rPr lang="en-US" b="0" dirty="0" err="1" smtClean="0"/>
              <a:t>jullie</a:t>
            </a:r>
            <a:r>
              <a:rPr lang="en-US" b="0" dirty="0" smtClean="0"/>
              <a:t> </a:t>
            </a:r>
            <a:r>
              <a:rPr lang="en-US" b="0" dirty="0" err="1" smtClean="0"/>
              <a:t>proberen</a:t>
            </a:r>
            <a:r>
              <a:rPr lang="en-US" b="0" dirty="0" smtClean="0"/>
              <a:t> </a:t>
            </a:r>
            <a:r>
              <a:rPr lang="en-US" b="0" dirty="0" err="1" smtClean="0"/>
              <a:t>uit</a:t>
            </a:r>
            <a:r>
              <a:rPr lang="en-US" b="0" dirty="0" smtClean="0"/>
              <a:t> </a:t>
            </a:r>
            <a:r>
              <a:rPr lang="en-US" b="0" dirty="0" err="1" smtClean="0"/>
              <a:t>te</a:t>
            </a:r>
            <a:r>
              <a:rPr lang="en-US" b="0" dirty="0" smtClean="0"/>
              <a:t> </a:t>
            </a:r>
            <a:r>
              <a:rPr lang="en-US" b="0" dirty="0" err="1" smtClean="0"/>
              <a:t>leggen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behavior|YouAndMe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Robots </a:t>
            </a:r>
            <a:r>
              <a:rPr lang="en-US" b="0" dirty="0" err="1" smtClean="0"/>
              <a:t>zijn</a:t>
            </a:r>
            <a:r>
              <a:rPr lang="en-US" b="0" dirty="0" smtClean="0"/>
              <a:t> </a:t>
            </a:r>
            <a:r>
              <a:rPr lang="en-US" b="0" dirty="0" err="1" smtClean="0"/>
              <a:t>nooit</a:t>
            </a:r>
            <a:r>
              <a:rPr lang="en-US" b="0" dirty="0" smtClean="0"/>
              <a:t> bang en </a:t>
            </a:r>
            <a:r>
              <a:rPr lang="en-US" b="0" dirty="0" err="1" smtClean="0"/>
              <a:t>daarom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</a:t>
            </a:r>
            <a:r>
              <a:rPr lang="en-US" b="0" dirty="0" err="1" smtClean="0"/>
              <a:t>wij</a:t>
            </a:r>
            <a:r>
              <a:rPr lang="en-US" b="0" dirty="0" smtClean="0"/>
              <a:t> </a:t>
            </a:r>
            <a:r>
              <a:rPr lang="en-US" b="0" dirty="0" err="1" smtClean="0"/>
              <a:t>dingen</a:t>
            </a:r>
            <a:r>
              <a:rPr lang="en-US" b="0" dirty="0" smtClean="0"/>
              <a:t> </a:t>
            </a:r>
            <a:r>
              <a:rPr lang="en-US" b="0" dirty="0" err="1" smtClean="0"/>
              <a:t>doen</a:t>
            </a:r>
            <a:r>
              <a:rPr lang="en-US" b="0" dirty="0" smtClean="0"/>
              <a:t> die </a:t>
            </a:r>
            <a:r>
              <a:rPr lang="en-US" b="0" dirty="0" err="1" smtClean="0"/>
              <a:t>mensen</a:t>
            </a:r>
            <a:r>
              <a:rPr lang="en-US" b="0" dirty="0" smtClean="0"/>
              <a:t> </a:t>
            </a:r>
            <a:r>
              <a:rPr lang="en-US" b="0" dirty="0" err="1" smtClean="0"/>
              <a:t>liever</a:t>
            </a:r>
            <a:r>
              <a:rPr lang="en-US" b="0" dirty="0" smtClean="0"/>
              <a:t> </a:t>
            </a:r>
            <a:r>
              <a:rPr lang="en-US" b="0" dirty="0" err="1" smtClean="0"/>
              <a:t>niet</a:t>
            </a:r>
            <a:r>
              <a:rPr lang="en-US" b="0" dirty="0" smtClean="0"/>
              <a:t> </a:t>
            </a:r>
            <a:r>
              <a:rPr lang="en-US" b="0" dirty="0" err="1" smtClean="0"/>
              <a:t>doen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behavior|Propose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In </a:t>
            </a:r>
            <a:r>
              <a:rPr lang="en-US" b="0" dirty="0" err="1" smtClean="0"/>
              <a:t>gevaarlijke</a:t>
            </a:r>
            <a:r>
              <a:rPr lang="en-US" b="0" dirty="0" smtClean="0"/>
              <a:t> </a:t>
            </a:r>
            <a:r>
              <a:rPr lang="en-US" b="0" dirty="0" err="1" smtClean="0"/>
              <a:t>situaties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</a:t>
            </a:r>
            <a:r>
              <a:rPr lang="en-US" b="0" dirty="0" err="1" smtClean="0"/>
              <a:t>wij</a:t>
            </a:r>
            <a:r>
              <a:rPr lang="en-US" b="0" dirty="0" smtClean="0"/>
              <a:t> </a:t>
            </a:r>
            <a:r>
              <a:rPr lang="en-US" b="0" dirty="0" err="1" smtClean="0"/>
              <a:t>bijvoorbeeld</a:t>
            </a:r>
            <a:r>
              <a:rPr lang="en-US" b="0" dirty="0" smtClean="0"/>
              <a:t> de </a:t>
            </a:r>
            <a:r>
              <a:rPr lang="en-US" b="0" dirty="0" err="1" smtClean="0"/>
              <a:t>rommel</a:t>
            </a:r>
            <a:r>
              <a:rPr lang="en-US" b="0" dirty="0" smtClean="0"/>
              <a:t> </a:t>
            </a:r>
            <a:r>
              <a:rPr lang="en-US" b="0" dirty="0" err="1" smtClean="0"/>
              <a:t>opruimen</a:t>
            </a:r>
            <a:r>
              <a:rPr lang="en-US" b="0" dirty="0" smtClean="0"/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behavior|HandOver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</a:t>
            </a:r>
            <a:r>
              <a:rPr lang="en-US" b="0" dirty="0" err="1" smtClean="0"/>
              <a:t>vinden</a:t>
            </a:r>
            <a:r>
              <a:rPr lang="en-US" b="0" dirty="0" smtClean="0"/>
              <a:t> </a:t>
            </a:r>
            <a:r>
              <a:rPr lang="en-US" b="0" dirty="0" err="1" smtClean="0"/>
              <a:t>ook</a:t>
            </a:r>
            <a:r>
              <a:rPr lang="en-US" b="0" dirty="0" smtClean="0"/>
              <a:t> </a:t>
            </a:r>
            <a:r>
              <a:rPr lang="en-US" b="0" dirty="0" err="1" smtClean="0"/>
              <a:t>nooit</a:t>
            </a:r>
            <a:r>
              <a:rPr lang="en-US" b="0" dirty="0" smtClean="0"/>
              <a:t> </a:t>
            </a:r>
            <a:r>
              <a:rPr lang="en-US" b="0" dirty="0" err="1" smtClean="0"/>
              <a:t>iets</a:t>
            </a:r>
            <a:r>
              <a:rPr lang="en-US" b="0" dirty="0" smtClean="0"/>
              <a:t> </a:t>
            </a:r>
            <a:r>
              <a:rPr lang="en-US" b="0" dirty="0" err="1" smtClean="0"/>
              <a:t>saai</a:t>
            </a:r>
            <a:r>
              <a:rPr lang="en-US" b="0" dirty="0" smtClean="0"/>
              <a:t> </a:t>
            </a:r>
            <a:r>
              <a:rPr lang="en-US" b="0" dirty="0" err="1" smtClean="0"/>
              <a:t>worden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behavior|ConvergeHands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</a:t>
            </a:r>
            <a:r>
              <a:rPr lang="en-US" b="0" dirty="0" err="1" smtClean="0"/>
              <a:t>vinden</a:t>
            </a:r>
            <a:r>
              <a:rPr lang="en-US" b="0" dirty="0" smtClean="0"/>
              <a:t> het </a:t>
            </a:r>
            <a:r>
              <a:rPr lang="en-US" b="0" dirty="0" err="1" smtClean="0"/>
              <a:t>daarom</a:t>
            </a:r>
            <a:r>
              <a:rPr lang="en-US" b="0" dirty="0" smtClean="0"/>
              <a:t> </a:t>
            </a:r>
            <a:r>
              <a:rPr lang="en-US" b="0" dirty="0" err="1" smtClean="0"/>
              <a:t>ook</a:t>
            </a:r>
            <a:r>
              <a:rPr lang="en-US" b="0" dirty="0" smtClean="0"/>
              <a:t> </a:t>
            </a:r>
            <a:r>
              <a:rPr lang="en-US" b="0" dirty="0" err="1" smtClean="0"/>
              <a:t>niet</a:t>
            </a:r>
            <a:r>
              <a:rPr lang="en-US" b="0" dirty="0" smtClean="0"/>
              <a:t> erg om </a:t>
            </a:r>
            <a:r>
              <a:rPr lang="en-US" b="0" dirty="0" err="1" smtClean="0"/>
              <a:t>telkens</a:t>
            </a:r>
            <a:r>
              <a:rPr lang="en-US" b="0" dirty="0" smtClean="0"/>
              <a:t> </a:t>
            </a:r>
            <a:r>
              <a:rPr lang="en-US" b="0" dirty="0" err="1" smtClean="0"/>
              <a:t>dezelfde</a:t>
            </a:r>
            <a:r>
              <a:rPr lang="en-US" b="0" dirty="0" smtClean="0"/>
              <a:t> auto in </a:t>
            </a:r>
            <a:r>
              <a:rPr lang="en-US" b="0" dirty="0" err="1" smtClean="0"/>
              <a:t>elkaar</a:t>
            </a:r>
            <a:r>
              <a:rPr lang="en-US" b="0" dirty="0" smtClean="0"/>
              <a:t> </a:t>
            </a:r>
            <a:r>
              <a:rPr lang="en-US" b="0" dirty="0" err="1" smtClean="0"/>
              <a:t>te</a:t>
            </a:r>
            <a:r>
              <a:rPr lang="en-US" b="0" dirty="0" smtClean="0"/>
              <a:t> </a:t>
            </a:r>
            <a:r>
              <a:rPr lang="en-US" b="0" dirty="0" err="1" smtClean="0"/>
              <a:t>zetten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behavior|LegRandomMove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</a:t>
            </a:r>
            <a:r>
              <a:rPr lang="en-US" b="0" dirty="0" err="1" smtClean="0"/>
              <a:t>vragen</a:t>
            </a:r>
            <a:r>
              <a:rPr lang="en-US" b="0" dirty="0" smtClean="0"/>
              <a:t> </a:t>
            </a:r>
            <a:r>
              <a:rPr lang="en-US" b="0" dirty="0" err="1" smtClean="0"/>
              <a:t>er</a:t>
            </a:r>
            <a:r>
              <a:rPr lang="en-US" b="0" dirty="0" smtClean="0"/>
              <a:t> </a:t>
            </a:r>
            <a:r>
              <a:rPr lang="en-US" b="0" dirty="0" err="1" smtClean="0"/>
              <a:t>ook</a:t>
            </a:r>
            <a:r>
              <a:rPr lang="en-US" b="0" dirty="0" smtClean="0"/>
              <a:t> </a:t>
            </a:r>
            <a:r>
              <a:rPr lang="en-US" b="0" dirty="0" err="1" smtClean="0"/>
              <a:t>geen</a:t>
            </a:r>
            <a:r>
              <a:rPr lang="en-US" b="0" dirty="0" smtClean="0"/>
              <a:t> geld </a:t>
            </a:r>
            <a:r>
              <a:rPr lang="en-US" b="0" dirty="0" err="1" smtClean="0"/>
              <a:t>voor</a:t>
            </a:r>
            <a:r>
              <a:rPr lang="en-US" b="0" dirty="0" smtClean="0"/>
              <a:t> om </a:t>
            </a:r>
            <a:r>
              <a:rPr lang="en-US" b="0" dirty="0" err="1" smtClean="0"/>
              <a:t>dat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doen</a:t>
            </a:r>
            <a:r>
              <a:rPr lang="en-US" b="0" dirty="0" smtClean="0"/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{behavior|LegRandomMove-500-0.8-500}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Wij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</a:t>
            </a:r>
            <a:r>
              <a:rPr lang="en-US" b="0" dirty="0" err="1" smtClean="0"/>
              <a:t>ook</a:t>
            </a:r>
            <a:r>
              <a:rPr lang="en-US" b="0" dirty="0" smtClean="0"/>
              <a:t> op </a:t>
            </a:r>
            <a:r>
              <a:rPr lang="en-US" b="0" dirty="0" err="1" smtClean="0"/>
              <a:t>sommige</a:t>
            </a:r>
            <a:r>
              <a:rPr lang="en-US" b="0" dirty="0" smtClean="0"/>
              <a:t> </a:t>
            </a:r>
            <a:r>
              <a:rPr lang="en-US" b="0" dirty="0" err="1" smtClean="0"/>
              <a:t>plekken</a:t>
            </a:r>
            <a:r>
              <a:rPr lang="en-US" b="0" dirty="0" smtClean="0"/>
              <a:t> </a:t>
            </a:r>
            <a:r>
              <a:rPr lang="en-US" b="0" dirty="0" err="1" smtClean="0"/>
              <a:t>komen</a:t>
            </a:r>
            <a:r>
              <a:rPr lang="en-US" b="0" dirty="0" smtClean="0"/>
              <a:t> </a:t>
            </a:r>
            <a:r>
              <a:rPr lang="en-US" b="0" dirty="0" err="1" smtClean="0"/>
              <a:t>waar</a:t>
            </a:r>
            <a:r>
              <a:rPr lang="en-US" b="0" dirty="0" smtClean="0"/>
              <a:t> </a:t>
            </a:r>
            <a:r>
              <a:rPr lang="en-US" b="0" dirty="0" err="1" smtClean="0"/>
              <a:t>mensen</a:t>
            </a:r>
            <a:r>
              <a:rPr lang="en-US" b="0" dirty="0" smtClean="0"/>
              <a:t> </a:t>
            </a:r>
            <a:r>
              <a:rPr lang="en-US" b="0" dirty="0" err="1" smtClean="0"/>
              <a:t>eigenlijk</a:t>
            </a:r>
            <a:r>
              <a:rPr lang="en-US" b="0" dirty="0" smtClean="0"/>
              <a:t> </a:t>
            </a:r>
            <a:r>
              <a:rPr lang="en-US" b="0" dirty="0" err="1" smtClean="0"/>
              <a:t>niet</a:t>
            </a:r>
            <a:r>
              <a:rPr lang="en-US" b="0" dirty="0" smtClean="0"/>
              <a:t> </a:t>
            </a:r>
            <a:r>
              <a:rPr lang="en-US" b="0" dirty="0" err="1" smtClean="0"/>
              <a:t>kunnen</a:t>
            </a:r>
            <a:r>
              <a:rPr lang="en-US" b="0" dirty="0" smtClean="0"/>
              <a:t> </a:t>
            </a:r>
            <a:r>
              <a:rPr lang="en-US" b="0" dirty="0" err="1" smtClean="0"/>
              <a:t>leven</a:t>
            </a:r>
            <a:r>
              <a:rPr lang="en-US" b="0" dirty="0" smtClean="0"/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behavior|No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</a:t>
            </a:r>
            <a:r>
              <a:rPr lang="en-US" b="0" dirty="0" err="1" smtClean="0"/>
              <a:t>kunnen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bijvoorbeeld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verre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planeten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zoals</a:t>
            </a:r>
            <a:r>
              <a:rPr lang="en-US" b="0" baseline="0" dirty="0" smtClean="0"/>
              <a:t> Mars </a:t>
            </a:r>
            <a:r>
              <a:rPr lang="en-US" b="0" baseline="0" dirty="0" err="1" smtClean="0"/>
              <a:t>verkennen</a:t>
            </a:r>
            <a:r>
              <a:rPr lang="en-US" b="0" baseline="0" dirty="0" smtClean="0"/>
              <a:t>. De</a:t>
            </a:r>
            <a:r>
              <a:rPr lang="en-US" b="0" dirty="0" smtClean="0"/>
              <a:t> Mars Rover robot </a:t>
            </a:r>
            <a:r>
              <a:rPr lang="en-US" b="0" dirty="0" err="1" smtClean="0"/>
              <a:t>rijdt</a:t>
            </a:r>
            <a:r>
              <a:rPr lang="en-US" b="0" dirty="0" smtClean="0"/>
              <a:t> nu </a:t>
            </a:r>
            <a:r>
              <a:rPr lang="en-US" b="0" dirty="0" err="1" smtClean="0"/>
              <a:t>rond</a:t>
            </a:r>
            <a:r>
              <a:rPr lang="en-US" b="0" dirty="0" smtClean="0"/>
              <a:t> op Mars!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# more and more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We </a:t>
            </a:r>
            <a:r>
              <a:rPr lang="en-US" b="0" dirty="0" err="1" smtClean="0"/>
              <a:t>worden</a:t>
            </a:r>
            <a:r>
              <a:rPr lang="en-US" b="0" dirty="0" smtClean="0"/>
              <a:t> </a:t>
            </a:r>
            <a:r>
              <a:rPr lang="en-US" b="0" dirty="0" err="1" smtClean="0"/>
              <a:t>ook</a:t>
            </a:r>
            <a:r>
              <a:rPr lang="en-US" b="0" dirty="0" smtClean="0"/>
              <a:t> steeds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beter</a:t>
            </a:r>
            <a:r>
              <a:rPr lang="en-US" b="0" baseline="0" dirty="0" smtClean="0"/>
              <a:t> in het </a:t>
            </a:r>
            <a:r>
              <a:rPr lang="en-US" b="0" baseline="0" dirty="0" err="1" smtClean="0"/>
              <a:t>helpen</a:t>
            </a:r>
            <a:r>
              <a:rPr lang="en-US" b="0" baseline="0" dirty="0" smtClean="0"/>
              <a:t> met </a:t>
            </a:r>
            <a:r>
              <a:rPr lang="en-US" b="0" baseline="0" dirty="0" err="1" smtClean="0"/>
              <a:t>huishoudklusjes</a:t>
            </a:r>
            <a:r>
              <a:rPr lang="en-US" b="0" baseline="0" dirty="0" smtClean="0"/>
              <a:t>.</a:t>
            </a: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behavior|PushAsideBoth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Zulke</a:t>
            </a:r>
            <a:r>
              <a:rPr lang="en-US" b="0" dirty="0" smtClean="0"/>
              <a:t> </a:t>
            </a:r>
            <a:r>
              <a:rPr lang="en-US" b="0" dirty="0" err="1" smtClean="0"/>
              <a:t>klussen</a:t>
            </a:r>
            <a:r>
              <a:rPr lang="en-US" b="0" dirty="0" smtClean="0"/>
              <a:t> </a:t>
            </a:r>
            <a:r>
              <a:rPr lang="en-US" b="0" dirty="0" err="1" smtClean="0"/>
              <a:t>vinden</a:t>
            </a:r>
            <a:r>
              <a:rPr lang="en-US" b="0" dirty="0" smtClean="0"/>
              <a:t> </a:t>
            </a:r>
            <a:r>
              <a:rPr lang="en-US" b="0" dirty="0" err="1" smtClean="0"/>
              <a:t>jullie</a:t>
            </a:r>
            <a:r>
              <a:rPr lang="en-US" b="0" dirty="0" smtClean="0"/>
              <a:t> </a:t>
            </a:r>
            <a:r>
              <a:rPr lang="en-US" b="0" dirty="0" err="1" smtClean="0"/>
              <a:t>vaak</a:t>
            </a:r>
            <a:r>
              <a:rPr lang="en-US" b="0" dirty="0" smtClean="0"/>
              <a:t> </a:t>
            </a:r>
            <a:r>
              <a:rPr lang="en-US" b="0" dirty="0" err="1" smtClean="0"/>
              <a:t>vervelend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behavior|SpreadLeft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De Roomba robot </a:t>
            </a:r>
            <a:r>
              <a:rPr lang="en-US" b="0" dirty="0" err="1" smtClean="0"/>
              <a:t>kan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bijvoorbeeld</a:t>
            </a:r>
            <a:r>
              <a:rPr lang="en-US" b="0" baseline="0" dirty="0" smtClean="0"/>
              <a:t> het huis </a:t>
            </a:r>
            <a:r>
              <a:rPr lang="en-US" b="0" baseline="0" dirty="0" err="1" smtClean="0"/>
              <a:t>stofzuigen</a:t>
            </a:r>
            <a:r>
              <a:rPr lang="en-US" b="0" baseline="0" dirty="0" smtClean="0"/>
              <a:t>.</a:t>
            </a: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{</a:t>
            </a:r>
            <a:r>
              <a:rPr lang="en-US" b="0" dirty="0" err="1" smtClean="0"/>
              <a:t>behavior|Applaud</a:t>
            </a:r>
            <a:r>
              <a:rPr lang="en-US" b="0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Roomba </a:t>
            </a:r>
            <a:r>
              <a:rPr lang="en-US" b="0" dirty="0" err="1" smtClean="0"/>
              <a:t>kan</a:t>
            </a:r>
            <a:r>
              <a:rPr lang="en-US" b="0" dirty="0" smtClean="0"/>
              <a:t> </a:t>
            </a:r>
            <a:r>
              <a:rPr lang="en-US" b="0" dirty="0" err="1" smtClean="0"/>
              <a:t>zelf</a:t>
            </a:r>
            <a:r>
              <a:rPr lang="en-US" b="0" dirty="0" smtClean="0"/>
              <a:t> </a:t>
            </a:r>
            <a:r>
              <a:rPr lang="en-US" b="0" dirty="0" err="1" smtClean="0"/>
              <a:t>bepalen</a:t>
            </a:r>
            <a:r>
              <a:rPr lang="en-US" b="0" baseline="0" dirty="0" smtClean="0"/>
              <a:t> of </a:t>
            </a:r>
            <a:r>
              <a:rPr lang="en-US" b="0" baseline="0" dirty="0" err="1" smtClean="0"/>
              <a:t>er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iets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schoon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moet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worden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gemaakt</a:t>
            </a:r>
            <a:r>
              <a:rPr lang="en-US" b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4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# slide 6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behavior|Twinkle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{slide}\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behavior|ConvergeHands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We </a:t>
            </a:r>
            <a:r>
              <a:rPr lang="en-US" altLang="en-US" dirty="0" err="1" smtClean="0"/>
              <a:t>hebben</a:t>
            </a:r>
            <a:r>
              <a:rPr lang="en-US" altLang="en-US" dirty="0" smtClean="0"/>
              <a:t> al heel </a:t>
            </a:r>
            <a:r>
              <a:rPr lang="en-US" altLang="en-US" dirty="0" err="1" smtClean="0"/>
              <a:t>wat</a:t>
            </a:r>
            <a:r>
              <a:rPr lang="en-US" altLang="en-US" dirty="0" smtClean="0"/>
              <a:t> robots </a:t>
            </a:r>
            <a:r>
              <a:rPr lang="en-US" altLang="en-US" dirty="0" err="1" smtClean="0"/>
              <a:t>gezien</a:t>
            </a:r>
            <a:r>
              <a:rPr lang="en-US" altLang="en-US" dirty="0" smtClean="0"/>
              <a:t>. Maar </a:t>
            </a:r>
            <a:r>
              <a:rPr lang="en-US" altLang="en-US" dirty="0" err="1" smtClean="0"/>
              <a:t>wat</a:t>
            </a:r>
            <a:r>
              <a:rPr lang="en-US" altLang="en-US" dirty="0" smtClean="0"/>
              <a:t> is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robot nu </a:t>
            </a:r>
            <a:r>
              <a:rPr lang="en-US" altLang="en-US" dirty="0" err="1" smtClean="0"/>
              <a:t>eigenlijk</a:t>
            </a:r>
            <a:r>
              <a:rPr lang="en-US" altLang="en-US" dirty="0" smtClean="0"/>
              <a:t>?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=1000\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behavior|Me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heb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benen</a:t>
            </a:r>
            <a:r>
              <a:rPr lang="en-US" altLang="en-US" dirty="0" smtClean="0"/>
              <a:t> en </a:t>
            </a:r>
            <a:r>
              <a:rPr lang="en-US" altLang="en-US" dirty="0" err="1" smtClean="0"/>
              <a:t>armen</a:t>
            </a:r>
            <a:r>
              <a:rPr lang="en-US" altLang="en-US" dirty="0" smtClean="0"/>
              <a:t>. 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=1\legs,  arms\</a:t>
            </a:r>
            <a:r>
              <a:rPr lang="en-US" altLang="en-US" dirty="0" err="1" smtClean="0"/>
              <a:t>rmw</a:t>
            </a:r>
            <a:r>
              <a:rPr lang="en-US" altLang="en-US" dirty="0" smtClean="0"/>
              <a:t>=0\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behavior|ShowBody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En </a:t>
            </a:r>
            <a:r>
              <a:rPr lang="en-US" altLang="en-US" dirty="0" err="1" smtClean="0"/>
              <a:t>lijk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beetje</a:t>
            </a:r>
            <a:r>
              <a:rPr lang="en-US" altLang="en-US" dirty="0" smtClean="0"/>
              <a:t> op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mens</a:t>
            </a:r>
            <a:r>
              <a:rPr lang="en-US" altLang="en-US" dirty="0" smtClean="0"/>
              <a:t>\pau=500\.</a:t>
            </a:r>
          </a:p>
          <a:p>
            <a:r>
              <a:rPr lang="en-US" altLang="en-US" dirty="0" smtClean="0"/>
              <a:t>Maar </a:t>
            </a:r>
            <a:r>
              <a:rPr lang="en-US" altLang="en-US" dirty="0" err="1" smtClean="0"/>
              <a:t>niet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alle</a:t>
            </a:r>
            <a:r>
              <a:rPr lang="en-US" altLang="en-US" dirty="0" smtClean="0"/>
              <a:t> robots </a:t>
            </a:r>
            <a:r>
              <a:rPr lang="en-US" altLang="en-US" dirty="0" err="1" smtClean="0"/>
              <a:t>zien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uit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Het is </a:t>
            </a:r>
            <a:r>
              <a:rPr lang="en-US" altLang="en-US" dirty="0" err="1" smtClean="0"/>
              <a:t>niet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altijd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makkelijk</a:t>
            </a:r>
            <a:r>
              <a:rPr lang="en-US" altLang="en-US" dirty="0" smtClean="0"/>
              <a:t> om </a:t>
            </a:r>
            <a:r>
              <a:rPr lang="en-US" altLang="en-US" dirty="0" err="1" smtClean="0"/>
              <a:t>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zeggen</a:t>
            </a:r>
            <a:r>
              <a:rPr lang="en-US" altLang="en-US" dirty="0" smtClean="0"/>
              <a:t> of </a:t>
            </a:r>
            <a:r>
              <a:rPr lang="en-US" altLang="en-US" dirty="0" err="1" smtClean="0"/>
              <a:t>iets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robot is of </a:t>
            </a:r>
            <a:r>
              <a:rPr lang="en-US" altLang="en-US" dirty="0" err="1" smtClean="0"/>
              <a:t>niet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behavior|No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\pau=1000\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Een</a:t>
            </a:r>
            <a:r>
              <a:rPr lang="en-US" altLang="en-US" dirty="0" smtClean="0"/>
              <a:t> robot is in </a:t>
            </a:r>
            <a:r>
              <a:rPr lang="en-US" altLang="en-US" dirty="0" err="1" smtClean="0"/>
              <a:t>ieder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geval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appraat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dingen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doen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Een</a:t>
            </a:r>
            <a:r>
              <a:rPr lang="en-US" altLang="en-US" dirty="0" smtClean="0"/>
              <a:t> robot </a:t>
            </a:r>
            <a:r>
              <a:rPr lang="en-US" altLang="en-US" dirty="0" err="1" smtClean="0"/>
              <a:t>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ook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dingen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waarnemen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omdat</a:t>
            </a:r>
            <a:r>
              <a:rPr lang="en-US" altLang="en-US" dirty="0" smtClean="0"/>
              <a:t> het </a:t>
            </a:r>
            <a:r>
              <a:rPr lang="en-US" altLang="en-US" dirty="0" err="1" smtClean="0"/>
              <a:t>sensoren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heeft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\pau=1000\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behavior|Capisce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err="1" smtClean="0"/>
              <a:t>Als</a:t>
            </a:r>
            <a:r>
              <a:rPr lang="en-US" altLang="en-US" dirty="0" smtClean="0"/>
              <a:t> je </a:t>
            </a:r>
            <a:r>
              <a:rPr lang="en-US" altLang="en-US" dirty="0" err="1" smtClean="0"/>
              <a:t>dat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niet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kan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ben je </a:t>
            </a:r>
            <a:r>
              <a:rPr lang="en-US" altLang="en-US" dirty="0" err="1" smtClean="0"/>
              <a:t>geen</a:t>
            </a:r>
            <a:r>
              <a:rPr lang="en-US" altLang="en-US" dirty="0" smtClean="0"/>
              <a:t> robot.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behavior|SpreadBoth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One of the issues with a typical definition as this one, is that, some appliances that you might think, are not robots, technically are.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behavior|Think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{behavior|LegRandomMove-500-1.2-800}</a:t>
            </a:r>
          </a:p>
          <a:p>
            <a:r>
              <a:rPr lang="en-US" altLang="en-US" dirty="0" smtClean="0"/>
              <a:t>Imagine, for example, your home thermostat. It is a physical agent, also has sensors and effectors, and manipulates temperature in the physical world.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behavior|PressDown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But a thermostat clearly is something very different from a robot like me!</a:t>
            </a:r>
          </a:p>
          <a:p>
            <a:r>
              <a:rPr lang="en-US" altLang="en-US" dirty="0" smtClean="0"/>
              <a:t>\</a:t>
            </a:r>
            <a:r>
              <a:rPr lang="en-US" altLang="en-US" dirty="0" err="1" smtClean="0"/>
              <a:t>pau</a:t>
            </a:r>
            <a:r>
              <a:rPr lang="en-US" altLang="en-US" dirty="0" smtClean="0"/>
              <a:t>=200\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behavior|PushAsideBoth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{</a:t>
            </a:r>
            <a:r>
              <a:rPr lang="en-US" altLang="en-US" dirty="0" err="1" smtClean="0"/>
              <a:t>behavior|LegRandomMove</a:t>
            </a:r>
            <a:r>
              <a:rPr lang="en-US" altLang="en-US" dirty="0" smtClean="0"/>
              <a:t>}</a:t>
            </a:r>
          </a:p>
          <a:p>
            <a:r>
              <a:rPr lang="en-US" altLang="en-US" dirty="0" smtClean="0"/>
              <a:t>Up to now, there is no standard definition of robot that satisfies everyone, and many people have their own.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5FC470-0F60-4E52-BA50-9F61036BD09E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7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behavior|Balance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Nu </a:t>
            </a:r>
            <a:r>
              <a:rPr lang="en-US" dirty="0" err="1" smtClean="0"/>
              <a:t>heb</a:t>
            </a:r>
            <a:r>
              <a:rPr lang="en-US" dirty="0" smtClean="0"/>
              <a:t>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heb</a:t>
            </a:r>
            <a:r>
              <a:rPr lang="en-US" dirty="0" smtClean="0"/>
              <a:t> net </a:t>
            </a:r>
            <a:r>
              <a:rPr lang="en-US" dirty="0" err="1" smtClean="0"/>
              <a:t>uitgelegd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robot is.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Welke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apparaten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robot?</a:t>
            </a:r>
          </a:p>
          <a:p>
            <a:r>
              <a:rPr lang="en-US" dirty="0" smtClean="0"/>
              <a:t>\pau=500\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  <a:endParaRPr lang="en-US" baseline="0" dirty="0" smtClean="0"/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denkt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Zebro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robot is,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zometeen</a:t>
            </a:r>
            <a:r>
              <a:rPr lang="en-US" baseline="0" dirty="0" smtClean="0"/>
              <a:t> A op je clicker.</a:t>
            </a:r>
          </a:p>
          <a:p>
            <a:r>
              <a:rPr lang="en-US" dirty="0" smtClean="0"/>
              <a:t>\pau=500\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Als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denkt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stofzuiger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robot is,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zometeen</a:t>
            </a:r>
            <a:r>
              <a:rPr lang="en-US" baseline="0" dirty="0" smtClean="0"/>
              <a:t> B op je clicker.</a:t>
            </a:r>
            <a:endParaRPr lang="en-US" dirty="0" smtClean="0"/>
          </a:p>
          <a:p>
            <a:r>
              <a:rPr lang="en-US" dirty="0" smtClean="0"/>
              <a:t>\pau=500\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Als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denkt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afwasmachine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robot is,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zometeen</a:t>
            </a:r>
            <a:r>
              <a:rPr lang="en-US" baseline="0" dirty="0" smtClean="0"/>
              <a:t> C op je clicker.</a:t>
            </a:r>
            <a:endParaRPr lang="en-US" dirty="0" smtClean="0"/>
          </a:p>
          <a:p>
            <a:r>
              <a:rPr lang="en-US" dirty="0" smtClean="0"/>
              <a:t>\pau=500\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Als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denkt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de Mars Rover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robot is,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zometeen</a:t>
            </a:r>
            <a:r>
              <a:rPr lang="en-US" baseline="0" dirty="0" smtClean="0"/>
              <a:t> D op je clicker.</a:t>
            </a:r>
            <a:endParaRPr lang="en-US" dirty="0" smtClean="0"/>
          </a:p>
          <a:p>
            <a:r>
              <a:rPr lang="en-US" dirty="0" smtClean="0"/>
              <a:t>\pau=500\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geef</a:t>
            </a:r>
            <a:r>
              <a:rPr lang="en-US" dirty="0" smtClean="0"/>
              <a:t> je nu 10 </a:t>
            </a:r>
            <a:r>
              <a:rPr lang="en-US" dirty="0" err="1" smtClean="0"/>
              <a:t>seconden</a:t>
            </a:r>
            <a:r>
              <a:rPr lang="en-US" baseline="0" dirty="0" smtClean="0"/>
              <a:t>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antwoord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vraag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# Slide 7 - Start timer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# Wait for 10 seconds.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=10000\</a:t>
            </a:r>
          </a:p>
          <a:p>
            <a:endParaRPr lang="en-US" dirty="0" smtClean="0"/>
          </a:p>
          <a:p>
            <a:r>
              <a:rPr lang="en-US" dirty="0" smtClean="0"/>
              <a:t># Slide 7 - Get results.</a:t>
            </a:r>
          </a:p>
          <a:p>
            <a:r>
              <a:rPr lang="en-US" dirty="0" smtClean="0"/>
              <a:t>{slide}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Hackfix</a:t>
            </a:r>
            <a:r>
              <a:rPr lang="en-US" dirty="0" smtClean="0"/>
              <a:t> to trigger the </a:t>
            </a:r>
            <a:r>
              <a:rPr lang="en-US" dirty="0" err="1" smtClean="0"/>
              <a:t>turningpoint</a:t>
            </a:r>
            <a:r>
              <a:rPr lang="en-US" dirty="0" smtClean="0"/>
              <a:t> choice command.</a:t>
            </a:r>
          </a:p>
          <a:p>
            <a:r>
              <a:rPr lang="en-US" dirty="0" smtClean="0"/>
              <a:t># last is a tie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Laten</a:t>
            </a:r>
            <a:r>
              <a:rPr lang="en-US" dirty="0" smtClean="0"/>
              <a:t> we </a:t>
            </a:r>
            <a:r>
              <a:rPr lang="en-US" dirty="0" err="1" smtClean="0"/>
              <a:t>eens</a:t>
            </a:r>
            <a:r>
              <a:rPr lang="en-US" dirty="0" smtClean="0"/>
              <a:t> </a:t>
            </a:r>
            <a:r>
              <a:rPr lang="en-US" dirty="0" err="1" smtClean="0"/>
              <a:t>kijken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dachten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turningpoint</a:t>
            </a:r>
            <a:r>
              <a:rPr lang="en-US" dirty="0" smtClean="0"/>
              <a:t> choice |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heb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verteld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-bro </a:t>
            </a:r>
            <a:r>
              <a:rPr lang="en-US" dirty="0" err="1" smtClean="0"/>
              <a:t>een</a:t>
            </a:r>
            <a:r>
              <a:rPr lang="en-US" dirty="0" smtClean="0"/>
              <a:t> robot is. | </a:t>
            </a:r>
            <a:r>
              <a:rPr lang="en-US" dirty="0" err="1" smtClean="0"/>
              <a:t>Dat</a:t>
            </a:r>
            <a:r>
              <a:rPr lang="en-US" dirty="0" smtClean="0"/>
              <a:t> is heel </a:t>
            </a:r>
            <a:r>
              <a:rPr lang="en-US" dirty="0" err="1" smtClean="0"/>
              <a:t>goed</a:t>
            </a:r>
            <a:r>
              <a:rPr lang="en-US" dirty="0" smtClean="0"/>
              <a:t>! | Je </a:t>
            </a:r>
            <a:r>
              <a:rPr lang="en-US" dirty="0" err="1" smtClean="0"/>
              <a:t>denkt</a:t>
            </a:r>
            <a:r>
              <a:rPr lang="en-US" dirty="0" smtClean="0"/>
              <a:t> </a:t>
            </a:r>
            <a:r>
              <a:rPr lang="en-US" dirty="0" err="1" smtClean="0"/>
              <a:t>misschien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afwasmachine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robot is maar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afwasmachine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afwas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schoon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stopt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waarneemt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dirty="0" smtClean="0"/>
              <a:t>. | De Mars Rover is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robot! |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vonden</a:t>
            </a:r>
            <a:r>
              <a:rPr lang="en-US" dirty="0" smtClean="0"/>
              <a:t> het best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moeilijke</a:t>
            </a:r>
            <a:r>
              <a:rPr lang="en-US" dirty="0" smtClean="0"/>
              <a:t> </a:t>
            </a:r>
            <a:r>
              <a:rPr lang="en-US" dirty="0" err="1" smtClean="0"/>
              <a:t>vraag</a:t>
            </a:r>
            <a:r>
              <a:rPr lang="en-US" dirty="0" smtClean="0"/>
              <a:t> he? }</a:t>
            </a:r>
          </a:p>
          <a:p>
            <a:endParaRPr lang="en-US" dirty="0" smtClean="0"/>
          </a:p>
          <a:p>
            <a:r>
              <a:rPr lang="en-US" dirty="0" smtClean="0"/>
              <a:t># Slide 7 - Show correct answer.</a:t>
            </a:r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behavior|HandOver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Het </a:t>
            </a:r>
            <a:r>
              <a:rPr lang="en-US" dirty="0" err="1" smtClean="0"/>
              <a:t>juiste</a:t>
            </a:r>
            <a:r>
              <a:rPr lang="en-US" dirty="0" smtClean="0"/>
              <a:t> </a:t>
            </a:r>
            <a:r>
              <a:rPr lang="en-US" dirty="0" err="1" smtClean="0"/>
              <a:t>antwoord</a:t>
            </a:r>
            <a:r>
              <a:rPr lang="en-US" dirty="0" smtClean="0"/>
              <a:t> is de </a:t>
            </a:r>
            <a:r>
              <a:rPr lang="en-US" dirty="0" err="1" smtClean="0"/>
              <a:t>stofzuiger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behavior|Weigh</a:t>
            </a:r>
            <a:r>
              <a:rPr lang="en-US" dirty="0" smtClean="0"/>
              <a:t>}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stofzuigers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niets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waarnemen</a:t>
            </a:r>
            <a:r>
              <a:rPr lang="en-US" baseline="0" dirty="0" smtClean="0"/>
              <a:t>. De Roomba robot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uitzondering</a:t>
            </a:r>
            <a:r>
              <a:rPr lang="en-US" baseline="0" dirty="0" smtClean="0"/>
              <a:t>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33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11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all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behavior|PushAsideBoth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All robots need some type of sensors to observe the world around them.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behavior|OneTheOther</a:t>
            </a:r>
            <a:r>
              <a:rPr lang="en-US" dirty="0" smtClean="0"/>
              <a:t>}</a:t>
            </a:r>
          </a:p>
          <a:p>
            <a:r>
              <a:rPr lang="en-US" dirty="0" smtClean="0"/>
              <a:t>Some robots need more sensors than others.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 example, the assembly robot of several slides ago, barely needs any sensors at all.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behavior|SpreadLeft</a:t>
            </a:r>
            <a:r>
              <a:rPr lang="en-US" dirty="0" smtClean="0"/>
              <a:t>}</a:t>
            </a:r>
          </a:p>
          <a:p>
            <a:r>
              <a:rPr lang="en-US" dirty="0" smtClean="0"/>
              <a:t>Humans however, already have more than 700 sensors.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behavior|Tiny</a:t>
            </a:r>
            <a:r>
              <a:rPr lang="en-US" dirty="0" smtClean="0"/>
              <a:t>} </a:t>
            </a:r>
          </a:p>
          <a:p>
            <a:r>
              <a:rPr lang="en-US" dirty="0" smtClean="0"/>
              <a:t>in one square inch of skin.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=500\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behavior|PressDown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also depends on the task. A robotic vehicle that has to navigate in a complex environment needs many sensors, as you can see on the right of the slide.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2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slide 19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behavior|Twinkle</a:t>
            </a:r>
            <a:r>
              <a:rPr lang="en-US" dirty="0" smtClean="0"/>
              <a:t>}</a:t>
            </a:r>
          </a:p>
          <a:p>
            <a:r>
              <a:rPr lang="en-US" dirty="0" smtClean="0"/>
              <a:t>{slide}\</a:t>
            </a:r>
            <a:r>
              <a:rPr lang="en-US" dirty="0" err="1" smtClean="0"/>
              <a:t>pau</a:t>
            </a:r>
            <a:r>
              <a:rPr lang="en-US" dirty="0" smtClean="0"/>
              <a:t>=1000\ </a:t>
            </a:r>
          </a:p>
          <a:p>
            <a:endParaRPr lang="en-US" dirty="0" smtClean="0"/>
          </a:p>
          <a:p>
            <a:r>
              <a:rPr lang="en-US" dirty="0" smtClean="0"/>
              <a:t># camera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behavior|YouAndMe</a:t>
            </a:r>
            <a:r>
              <a:rPr lang="en-US" dirty="0" smtClean="0"/>
              <a:t>}</a:t>
            </a:r>
          </a:p>
          <a:p>
            <a:r>
              <a:rPr lang="en-US" dirty="0" smtClean="0"/>
              <a:t>Similarly to how you use your eyes to see, I use two cameras which I can use to see you.</a:t>
            </a:r>
          </a:p>
          <a:p>
            <a:endParaRPr lang="en-US" dirty="0" smtClean="0"/>
          </a:p>
          <a:p>
            <a:r>
              <a:rPr lang="en-US" dirty="0" smtClean="0"/>
              <a:t>Although the resolution of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behavior|MeAndYou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my eyes is much less than your eyes, I can still recognize many things with the help of computer vision algorithms.</a:t>
            </a:r>
          </a:p>
          <a:p>
            <a:endParaRPr lang="en-US" dirty="0" smtClean="0"/>
          </a:p>
          <a:p>
            <a:r>
              <a:rPr lang="en-US" dirty="0" smtClean="0"/>
              <a:t>However, the field of view of my cameras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behavior|No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does not overlap, so 3D vision algorithms cannot be applied to me directly.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behavior|State</a:t>
            </a:r>
            <a:r>
              <a:rPr lang="en-US" dirty="0" smtClean="0"/>
              <a:t>}</a:t>
            </a:r>
          </a:p>
          <a:p>
            <a:r>
              <a:rPr lang="en-US" dirty="0" smtClean="0"/>
              <a:t>Fortunately, my developers have invented a method for stereo vision, by using two images 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behavior|LookAround</a:t>
            </a:r>
            <a:r>
              <a:rPr lang="en-US" dirty="0" smtClean="0"/>
              <a:t>}</a:t>
            </a:r>
          </a:p>
          <a:p>
            <a:r>
              <a:rPr lang="en-US" dirty="0" smtClean="0"/>
              <a:t>taken at different perspectives by one of my cameras.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behavior|First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Now, I will take a photo of you, using the camera on my forehead, and put it on the slide, to show, how my camera works.</a:t>
            </a:r>
          </a:p>
          <a:p>
            <a:endParaRPr lang="en-US" dirty="0" smtClean="0"/>
          </a:p>
          <a:p>
            <a:r>
              <a:rPr lang="en-US" dirty="0" smtClean="0"/>
              <a:t># head pose for taking a photo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behavior|PhotoHeadPose</a:t>
            </a:r>
            <a:r>
              <a:rPr lang="en-US" dirty="0" smtClean="0"/>
              <a:t>}</a:t>
            </a:r>
          </a:p>
          <a:p>
            <a:r>
              <a:rPr lang="en-US" dirty="0" smtClean="0"/>
              <a:t>It takes some time, to create the slide.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# Take a photo</a:t>
            </a:r>
          </a:p>
          <a:p>
            <a:r>
              <a:rPr lang="en-US" dirty="0" smtClean="0"/>
              <a:t>{show image}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=5000\</a:t>
            </a:r>
          </a:p>
          <a:p>
            <a:endParaRPr lang="en-US" dirty="0" smtClean="0"/>
          </a:p>
          <a:p>
            <a:r>
              <a:rPr lang="en-US" dirty="0" smtClean="0"/>
              <a:t># head pose back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behavior|StandHead</a:t>
            </a:r>
            <a:r>
              <a:rPr lang="en-US" dirty="0" smtClean="0"/>
              <a:t>}</a:t>
            </a:r>
          </a:p>
          <a:p>
            <a:r>
              <a:rPr lang="en-US" dirty="0" smtClean="0"/>
              <a:t>Almost done.</a:t>
            </a:r>
          </a:p>
          <a:p>
            <a:endParaRPr lang="en-US" dirty="0" smtClean="0"/>
          </a:p>
          <a:p>
            <a:r>
              <a:rPr lang="en-US" dirty="0" smtClean="0"/>
              <a:t>{slide}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=1000\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 err="1" smtClean="0"/>
              <a:t>behavior|You</a:t>
            </a:r>
            <a:r>
              <a:rPr lang="en-US" dirty="0" smtClean="0"/>
              <a:t>}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behavior|LegRandomMove</a:t>
            </a:r>
            <a:r>
              <a:rPr lang="en-US" dirty="0" smtClean="0"/>
              <a:t>}</a:t>
            </a:r>
          </a:p>
          <a:p>
            <a:r>
              <a:rPr lang="en-US" dirty="0" smtClean="0"/>
              <a:t>You there, on the front, \</a:t>
            </a:r>
            <a:r>
              <a:rPr lang="en-US" dirty="0" err="1" smtClean="0"/>
              <a:t>pau</a:t>
            </a:r>
            <a:r>
              <a:rPr lang="en-US" dirty="0" smtClean="0"/>
              <a:t>=300\ you weren't sleeping, were you?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pau</a:t>
            </a:r>
            <a:r>
              <a:rPr lang="en-US" dirty="0" smtClean="0"/>
              <a:t>=2000\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AC164-3F16-4EA8-B03B-072A47F83CB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77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/>
              <a:t># Slide 1.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behavior|HelloEverybody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Hello everyone! \</a:t>
            </a:r>
            <a:r>
              <a:rPr lang="en-GB" altLang="en-US" dirty="0" err="1" smtClean="0"/>
              <a:t>pau</a:t>
            </a:r>
            <a:r>
              <a:rPr lang="en-GB" altLang="en-US" dirty="0" smtClean="0"/>
              <a:t>=500\ Welcome back!</a:t>
            </a:r>
          </a:p>
          <a:p>
            <a:r>
              <a:rPr lang="en-GB" altLang="en-US" dirty="0" smtClean="0"/>
              <a:t>\</a:t>
            </a:r>
            <a:r>
              <a:rPr lang="en-GB" altLang="en-US" dirty="0" err="1" smtClean="0"/>
              <a:t>pau</a:t>
            </a:r>
            <a:r>
              <a:rPr lang="en-GB" altLang="en-US" dirty="0" smtClean="0"/>
              <a:t>=200\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behavior|LegRandomMove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behavior|FirstMe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In the first part, I introduced some basic concepts of robots, and sensors.</a:t>
            </a:r>
          </a:p>
          <a:p>
            <a:r>
              <a:rPr lang="en-GB" altLang="en-US" dirty="0" smtClean="0"/>
              <a:t>{</a:t>
            </a:r>
            <a:r>
              <a:rPr lang="en-GB" altLang="en-US" dirty="0" err="1" smtClean="0"/>
              <a:t>behavior|LegRandomMove</a:t>
            </a:r>
            <a:r>
              <a:rPr lang="en-GB" altLang="en-US" dirty="0" smtClean="0"/>
              <a:t>}</a:t>
            </a:r>
          </a:p>
          <a:p>
            <a:r>
              <a:rPr lang="en-GB" altLang="en-US" dirty="0" smtClean="0"/>
              <a:t>Now I will talk about effectors, programming, and applications.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smtClean="0"/>
          </a:p>
          <a:p>
            <a:endParaRPr lang="en-GB" alt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D7ACE9-E47C-4632-B542-58F009C7638A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nl-NL" altLang="en-US" smtClean="0">
              <a:latin typeface="Arial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590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6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98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23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58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700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90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67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130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83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83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83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06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3401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title style</a:t>
            </a:r>
            <a:br>
              <a:rPr lang="nl-NL" altLang="en-US" smtClean="0"/>
            </a:br>
            <a:endParaRPr lang="nl-NL" altLang="en-US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Text Box 23"/>
          <p:cNvSpPr txBox="1">
            <a:spLocks noChangeArrowheads="1"/>
          </p:cNvSpPr>
          <p:nvPr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nl-NL" altLang="en-US" sz="1400" smtClean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033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endParaRPr lang="nl-NL" altLang="en-US" sz="2200" smtClean="0">
              <a:cs typeface="Arial" charset="0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fld id="{42768064-EE1F-4655-8B55-BBB0F69FA5E6}" type="slidenum">
              <a:rPr lang="nl-NL" altLang="en-US" sz="1100" smtClean="0">
                <a:cs typeface="Arial" charset="0"/>
              </a:rPr>
              <a:pPr algn="r" eaLnBrk="1" hangingPunct="1">
                <a:defRPr/>
              </a:pPr>
              <a:t>‹#›</a:t>
            </a:fld>
            <a:endParaRPr lang="nl-NL" altLang="en-US" sz="1100" smtClean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15.emf"/><Relationship Id="rId4" Type="http://schemas.openxmlformats.org/officeDocument/2006/relationships/tags" Target="../tags/tag8.xml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7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jpe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799263" cy="646113"/>
          </a:xfrm>
        </p:spPr>
        <p:txBody>
          <a:bodyPr/>
          <a:lstStyle/>
          <a:p>
            <a:pPr marL="0" indent="0"/>
            <a:r>
              <a:rPr lang="en-US" altLang="en-US" sz="4400" dirty="0" err="1" smtClean="0"/>
              <a:t>Wat</a:t>
            </a:r>
            <a:r>
              <a:rPr lang="en-US" altLang="en-US" sz="4400" dirty="0" smtClean="0"/>
              <a:t> is </a:t>
            </a:r>
            <a:r>
              <a:rPr lang="en-US" altLang="en-US" sz="4400" dirty="0" err="1" smtClean="0"/>
              <a:t>een</a:t>
            </a:r>
            <a:r>
              <a:rPr lang="en-US" altLang="en-US" sz="4400" dirty="0" smtClean="0"/>
              <a:t> robot?</a:t>
            </a:r>
          </a:p>
        </p:txBody>
      </p:sp>
      <p:sp>
        <p:nvSpPr>
          <p:cNvPr id="307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endParaRPr lang="nl-NL" altLang="en-US" sz="2200">
              <a:cs typeface="Arial" charset="0"/>
            </a:endParaRPr>
          </a:p>
        </p:txBody>
      </p:sp>
      <p:pic>
        <p:nvPicPr>
          <p:cNvPr id="3078" name="Picture 7" descr="F:\myProject\Robotics\NAO\nao_img\GreyNa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16150"/>
            <a:ext cx="2162175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Ik kan mijn hoofd bewegen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846" y="1948721"/>
            <a:ext cx="3554566" cy="400131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nl-NL" sz="2400" dirty="0" smtClean="0"/>
              <a:t>Kijken naar iets wat geluid maakt</a:t>
            </a:r>
          </a:p>
          <a:p>
            <a:pPr marL="0" indent="0">
              <a:lnSpc>
                <a:spcPct val="100000"/>
              </a:lnSpc>
              <a:spcAft>
                <a:spcPts val="200"/>
              </a:spcAft>
              <a:buNone/>
            </a:pPr>
            <a:endParaRPr lang="nl-NL" sz="2400" dirty="0" smtClean="0"/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nl-NL" sz="2400" dirty="0" smtClean="0"/>
              <a:t>Hoofd bewegen</a:t>
            </a:r>
            <a:endParaRPr lang="nl-NL" sz="2000" dirty="0" smtClean="0"/>
          </a:p>
          <a:p>
            <a:pPr lvl="1">
              <a:lnSpc>
                <a:spcPct val="100000"/>
              </a:lnSpc>
              <a:spcAft>
                <a:spcPts val="200"/>
              </a:spcAft>
            </a:pPr>
            <a:endParaRPr lang="nl-NL" sz="2000" dirty="0" smtClean="0"/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nl-NL" sz="2400" dirty="0" smtClean="0"/>
              <a:t>Mijn ogen geven licht</a:t>
            </a:r>
          </a:p>
          <a:p>
            <a:pPr>
              <a:lnSpc>
                <a:spcPct val="100000"/>
              </a:lnSpc>
              <a:spcAft>
                <a:spcPts val="200"/>
              </a:spcAft>
            </a:pPr>
            <a:endParaRPr lang="nl-NL" sz="2400" dirty="0"/>
          </a:p>
        </p:txBody>
      </p:sp>
      <p:pic>
        <p:nvPicPr>
          <p:cNvPr id="38914" name="Picture 2" descr="http://i66.photobucket.com/albums/h280/Dittokris/Nao_2g_robot_zps64bb116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0" y="1506828"/>
            <a:ext cx="3322258" cy="20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26" y="3719249"/>
            <a:ext cx="3100186" cy="233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52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1" descr="Festo-Bionic-Arm_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60" y="3600788"/>
            <a:ext cx="2292439" cy="253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nl-NL" altLang="en-US" dirty="0" smtClean="0"/>
              <a:t>Armen</a:t>
            </a:r>
          </a:p>
        </p:txBody>
      </p:sp>
      <p:sp>
        <p:nvSpPr>
          <p:cNvPr id="23556" name="Content Placeholder 2"/>
          <p:cNvSpPr txBox="1">
            <a:spLocks/>
          </p:cNvSpPr>
          <p:nvPr/>
        </p:nvSpPr>
        <p:spPr bwMode="auto">
          <a:xfrm>
            <a:off x="4520490" y="1326524"/>
            <a:ext cx="4185634" cy="448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65246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endParaRPr lang="nl-NL" altLang="en-US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2000" dirty="0" smtClean="0">
                <a:cs typeface="Arial" charset="0"/>
              </a:rPr>
              <a:t>Dingen pakken</a:t>
            </a:r>
          </a:p>
          <a:p>
            <a:pPr lvl="1">
              <a:buFontTx/>
              <a:buChar char="•"/>
            </a:pPr>
            <a:endParaRPr lang="nl-NL" altLang="en-US" sz="20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2000" dirty="0" smtClean="0">
                <a:cs typeface="Arial" charset="0"/>
              </a:rPr>
              <a:t>Gebaar maken</a:t>
            </a:r>
          </a:p>
          <a:p>
            <a:pPr lvl="1">
              <a:buFontTx/>
              <a:buChar char="•"/>
            </a:pPr>
            <a:endParaRPr lang="nl-NL" altLang="en-US" sz="20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2000" dirty="0" smtClean="0">
                <a:cs typeface="Arial" charset="0"/>
              </a:rPr>
              <a:t>Keepen bij voetbal</a:t>
            </a:r>
          </a:p>
          <a:p>
            <a:pPr lvl="1">
              <a:buFontTx/>
              <a:buChar char="•"/>
            </a:pPr>
            <a:endParaRPr lang="nl-NL" altLang="en-US" sz="20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2000" dirty="0" smtClean="0">
                <a:cs typeface="Arial" charset="0"/>
              </a:rPr>
              <a:t>Dansen</a:t>
            </a:r>
          </a:p>
          <a:p>
            <a:pPr lvl="1">
              <a:buFontTx/>
              <a:buChar char="•"/>
            </a:pPr>
            <a:endParaRPr lang="nl-NL" altLang="en-US" sz="2000" dirty="0" smtClean="0">
              <a:cs typeface="Arial" charset="0"/>
            </a:endParaRPr>
          </a:p>
          <a:p>
            <a:pPr marL="457200" lvl="1" indent="0">
              <a:buNone/>
            </a:pPr>
            <a:endParaRPr lang="nl-NL" altLang="en-US" sz="2000" dirty="0">
              <a:cs typeface="Arial" charset="0"/>
            </a:endParaRPr>
          </a:p>
        </p:txBody>
      </p:sp>
      <p:pic>
        <p:nvPicPr>
          <p:cNvPr id="36867" name="Picture 3" descr="F:\myProject\Robotics\NAO\nao_img\Nao-emotional-robot-thumb-550xauto-4465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4" y="3881104"/>
            <a:ext cx="2485264" cy="21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:\myProject\Robotics\NAO\nao_img\naodan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88" y="1498031"/>
            <a:ext cx="3699082" cy="234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65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Benen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338" y="2082579"/>
            <a:ext cx="3119013" cy="2965876"/>
          </a:xfrm>
        </p:spPr>
        <p:txBody>
          <a:bodyPr/>
          <a:lstStyle/>
          <a:p>
            <a:pPr lvl="1">
              <a:buFontTx/>
              <a:buChar char="•"/>
            </a:pPr>
            <a:r>
              <a:rPr lang="nl-NL" altLang="en-US" sz="3200" dirty="0" smtClean="0">
                <a:cs typeface="Arial" charset="0"/>
              </a:rPr>
              <a:t>Staan</a:t>
            </a:r>
          </a:p>
          <a:p>
            <a:pPr lvl="1">
              <a:buFontTx/>
              <a:buChar char="•"/>
            </a:pPr>
            <a:endParaRPr lang="nl-NL" altLang="en-US" sz="32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3200" dirty="0" smtClean="0">
                <a:cs typeface="Arial" charset="0"/>
              </a:rPr>
              <a:t>Bewegen</a:t>
            </a:r>
          </a:p>
          <a:p>
            <a:pPr lvl="1">
              <a:buFontTx/>
              <a:buChar char="•"/>
            </a:pPr>
            <a:endParaRPr lang="nl-NL" altLang="en-US" sz="32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3200" dirty="0" smtClean="0">
                <a:cs typeface="Arial" charset="0"/>
              </a:rPr>
              <a:t>Voetballen</a:t>
            </a:r>
          </a:p>
          <a:p>
            <a:pPr lvl="1">
              <a:buFontTx/>
              <a:buChar char="•"/>
            </a:pPr>
            <a:endParaRPr lang="nl-NL" altLang="en-US" sz="3200" dirty="0" smtClean="0">
              <a:cs typeface="Arial" charset="0"/>
            </a:endParaRPr>
          </a:p>
          <a:p>
            <a:pPr lvl="1">
              <a:buFontTx/>
              <a:buChar char="•"/>
            </a:pPr>
            <a:r>
              <a:rPr lang="nl-NL" altLang="en-US" sz="3200" dirty="0" smtClean="0">
                <a:cs typeface="Arial" charset="0"/>
              </a:rPr>
              <a:t>Dansen</a:t>
            </a:r>
          </a:p>
          <a:p>
            <a:endParaRPr lang="nl-NL" sz="3200" dirty="0"/>
          </a:p>
        </p:txBody>
      </p:sp>
      <p:pic>
        <p:nvPicPr>
          <p:cNvPr id="37890" name="Picture 2" descr="F:\myProject\Robotics\NAO\nao_img\naok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51" y="1719647"/>
            <a:ext cx="2780024" cy="319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766763" y="538163"/>
            <a:ext cx="7159625" cy="627062"/>
          </a:xfrm>
        </p:spPr>
        <p:txBody>
          <a:bodyPr/>
          <a:lstStyle/>
          <a:p>
            <a:r>
              <a:rPr lang="en-US" altLang="en-US" sz="3600" dirty="0" err="1" smtClean="0"/>
              <a:t>Mijn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verhaal</a:t>
            </a:r>
            <a:r>
              <a:rPr lang="en-US" altLang="en-US" sz="3600" dirty="0" smtClean="0"/>
              <a:t> </a:t>
            </a:r>
            <a:r>
              <a:rPr lang="en-US" altLang="en-US" sz="3600" dirty="0" err="1" smtClean="0"/>
              <a:t>vandaag</a:t>
            </a:r>
            <a:endParaRPr lang="en-US" altLang="en-US" sz="3600" dirty="0" smtClean="0"/>
          </a:p>
        </p:txBody>
      </p:sp>
      <p:pic>
        <p:nvPicPr>
          <p:cNvPr id="4099" name="Content Placeholder 3" descr="na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9444" b="-3389"/>
          <a:stretch>
            <a:fillRect/>
          </a:stretch>
        </p:blipFill>
        <p:spPr>
          <a:xfrm>
            <a:off x="5421313" y="3582988"/>
            <a:ext cx="3722687" cy="2640012"/>
          </a:xfrm>
        </p:spPr>
      </p:pic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831850" y="1535113"/>
            <a:ext cx="7138988" cy="43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Heel </a:t>
            </a:r>
            <a:r>
              <a:rPr lang="en-US" altLang="en-US" sz="28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veel</a:t>
            </a: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robots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solidFill>
                <a:schemeClr val="bg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Hoe </a:t>
            </a:r>
            <a:r>
              <a:rPr lang="en-US" altLang="en-US" sz="28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kan</a:t>
            </a: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8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ik</a:t>
            </a: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en-US" sz="2800" dirty="0" err="1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waarnemen</a:t>
            </a: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?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Wat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kan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ik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allemaal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?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Hoe </a:t>
            </a:r>
            <a:r>
              <a:rPr lang="en-US" altLang="en-US" sz="2800" dirty="0" err="1" smtClean="0">
                <a:cs typeface="Arial" charset="0"/>
              </a:rPr>
              <a:t>programmeer</a:t>
            </a:r>
            <a:r>
              <a:rPr lang="en-US" altLang="en-US" sz="2800" dirty="0" smtClean="0">
                <a:cs typeface="Arial" charset="0"/>
              </a:rPr>
              <a:t> je </a:t>
            </a:r>
            <a:r>
              <a:rPr lang="en-US" altLang="en-US" sz="2800" dirty="0" err="1" smtClean="0">
                <a:cs typeface="Arial" charset="0"/>
              </a:rPr>
              <a:t>een</a:t>
            </a:r>
            <a:r>
              <a:rPr lang="en-US" altLang="en-US" sz="2800" dirty="0" smtClean="0">
                <a:cs typeface="Arial" charset="0"/>
              </a:rPr>
              <a:t> robot?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en-US" altLang="en-US" sz="2800" dirty="0"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7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79172"/>
          </a:xfrm>
        </p:spPr>
        <p:txBody>
          <a:bodyPr/>
          <a:lstStyle/>
          <a:p>
            <a:r>
              <a:rPr lang="nl-NL" altLang="en-US" dirty="0" smtClean="0"/>
              <a:t>Computer kan instructies geven</a:t>
            </a:r>
          </a:p>
        </p:txBody>
      </p:sp>
      <p:pic>
        <p:nvPicPr>
          <p:cNvPr id="11267" name="Picture 4" descr="F:\myProject\Robotics\NAO\nao_img\nao_clipar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23" y1="10945" x2="25523" y2="10945"/>
                        <a14:foregroundMark x1="1674" y1="20398" x2="1674" y2="20398"/>
                        <a14:foregroundMark x1="13389" y1="16418" x2="13389" y2="16418"/>
                        <a14:foregroundMark x1="26360" y1="995" x2="26360" y2="995"/>
                        <a14:foregroundMark x1="74059" y1="3980" x2="74059" y2="3980"/>
                        <a14:foregroundMark x1="5439" y1="33582" x2="5439" y2="33582"/>
                        <a14:foregroundMark x1="24686" y1="15672" x2="24686" y2="15672"/>
                        <a14:foregroundMark x1="26778" y1="4975" x2="26778" y2="4975"/>
                        <a14:foregroundMark x1="20084" y1="15174" x2="20084" y2="15174"/>
                        <a14:foregroundMark x1="8368" y1="19652" x2="8368" y2="19652"/>
                        <a14:backgroundMark x1="6695" y1="3234" x2="6695" y2="3234"/>
                        <a14:backgroundMark x1="13389" y1="7960" x2="13389" y2="7960"/>
                        <a14:backgroundMark x1="5858" y1="10945" x2="5858" y2="10945"/>
                        <a14:backgroundMark x1="18410" y1="1741" x2="18410" y2="1741"/>
                        <a14:backgroundMark x1="18828" y1="6468" x2="18828" y2="6468"/>
                        <a14:backgroundMark x1="5858" y1="15174" x2="5858" y2="15174"/>
                        <a14:backgroundMark x1="1674" y1="13433" x2="1674" y2="13433"/>
                        <a14:backgroundMark x1="18410" y1="4726" x2="18410" y2="4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159" y="1808163"/>
            <a:ext cx="2085975" cy="3506787"/>
          </a:xfrm>
        </p:spPr>
      </p:pic>
      <p:pic>
        <p:nvPicPr>
          <p:cNvPr id="11268" name="Picture 4" descr="6e23d-Dell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70" y="2285058"/>
            <a:ext cx="29273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257088"/>
            <a:ext cx="571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http://www.sitecom.com/image/productimage/6978/wl-366-produc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72" y="1630363"/>
            <a:ext cx="15128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F:\wireless 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56" y="2076450"/>
            <a:ext cx="573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stCxn id="14" idx="3"/>
            <a:endCxn id="11270" idx="1"/>
          </p:cNvCxnSpPr>
          <p:nvPr/>
        </p:nvCxnSpPr>
        <p:spPr>
          <a:xfrm flipV="1">
            <a:off x="1660634" y="2197101"/>
            <a:ext cx="2010438" cy="8318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270" idx="3"/>
            <a:endCxn id="19" idx="1"/>
          </p:cNvCxnSpPr>
          <p:nvPr/>
        </p:nvCxnSpPr>
        <p:spPr>
          <a:xfrm>
            <a:off x="5183959" y="2197101"/>
            <a:ext cx="1906424" cy="106268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 bwMode="auto">
          <a:xfrm>
            <a:off x="522396" y="2763838"/>
            <a:ext cx="1138238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nl-NL" dirty="0" smtClean="0">
                <a:latin typeface="Arial" charset="0"/>
                <a:ea typeface="ＭＳ Ｐゴシック" pitchFamily="1" charset="-128"/>
                <a:cs typeface="Arial" charset="0"/>
              </a:rPr>
              <a:t>Server</a:t>
            </a:r>
            <a:endParaRPr lang="nl-NL" dirty="0"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090383" y="2994671"/>
            <a:ext cx="1138237" cy="5302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nl-NL" dirty="0" smtClean="0">
                <a:latin typeface="Arial" charset="0"/>
                <a:ea typeface="ＭＳ Ｐゴシック" pitchFamily="1" charset="-128"/>
                <a:cs typeface="Arial" charset="0"/>
              </a:rPr>
              <a:t>Client</a:t>
            </a:r>
            <a:endParaRPr lang="nl-NL" dirty="0"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6688" y="4396929"/>
            <a:ext cx="1071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altLang="en-US" sz="1600" dirty="0" smtClean="0"/>
              <a:t>Computer</a:t>
            </a:r>
            <a:endParaRPr lang="nl-NL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29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81" y="1491391"/>
            <a:ext cx="4706938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 dirty="0" smtClean="0"/>
              <a:t>Hoe programmeer je een robot?</a:t>
            </a:r>
          </a:p>
        </p:txBody>
      </p:sp>
    </p:spTree>
    <p:extLst>
      <p:ext uri="{BB962C8B-B14F-4D97-AF65-F5344CB8AC3E}">
        <p14:creationId xmlns:p14="http://schemas.microsoft.com/office/powerpoint/2010/main" val="23619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Het </a:t>
            </a:r>
            <a:r>
              <a:rPr lang="en-US" altLang="en-US" dirty="0" err="1" smtClean="0"/>
              <a:t>einde</a:t>
            </a:r>
            <a:endParaRPr lang="en-US" altLang="en-US" dirty="0" smtClean="0"/>
          </a:p>
        </p:txBody>
      </p:sp>
      <p:pic>
        <p:nvPicPr>
          <p:cNvPr id="38915" name="Picture 6" descr="F:\myProject\Robotics\NAO\nao_img\nao_oran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r="24115"/>
          <a:stretch/>
        </p:blipFill>
        <p:spPr bwMode="auto">
          <a:xfrm>
            <a:off x="2479431" y="1433513"/>
            <a:ext cx="3692769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1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766763" y="538163"/>
            <a:ext cx="7159625" cy="627062"/>
          </a:xfrm>
        </p:spPr>
        <p:txBody>
          <a:bodyPr/>
          <a:lstStyle/>
          <a:p>
            <a:r>
              <a:rPr lang="en-US" altLang="en-US" sz="3600" dirty="0" err="1" smtClean="0"/>
              <a:t>Overzicht</a:t>
            </a:r>
            <a:endParaRPr lang="en-US" altLang="en-US" sz="3600" dirty="0" smtClean="0"/>
          </a:p>
        </p:txBody>
      </p:sp>
      <p:pic>
        <p:nvPicPr>
          <p:cNvPr id="4099" name="Content Placeholder 3" descr="na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9444" b="-3389"/>
          <a:stretch>
            <a:fillRect/>
          </a:stretch>
        </p:blipFill>
        <p:spPr>
          <a:xfrm>
            <a:off x="5421313" y="3582988"/>
            <a:ext cx="3722687" cy="2640012"/>
          </a:xfrm>
        </p:spPr>
      </p:pic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831850" y="1535113"/>
            <a:ext cx="7138988" cy="43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Heel </a:t>
            </a:r>
            <a:r>
              <a:rPr lang="en-US" altLang="en-US" sz="2800" dirty="0" err="1" smtClean="0">
                <a:cs typeface="Arial" charset="0"/>
              </a:rPr>
              <a:t>veel</a:t>
            </a:r>
            <a:r>
              <a:rPr lang="en-US" altLang="en-US" sz="2800" dirty="0" smtClean="0">
                <a:cs typeface="Arial" charset="0"/>
              </a:rPr>
              <a:t> robots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Hoe </a:t>
            </a:r>
            <a:r>
              <a:rPr lang="en-US" altLang="en-US" sz="2800" dirty="0" err="1" smtClean="0">
                <a:cs typeface="Arial" charset="0"/>
              </a:rPr>
              <a:t>kan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ik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dingen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waarnemen</a:t>
            </a:r>
            <a:r>
              <a:rPr lang="en-US" altLang="en-US" sz="2800" dirty="0" smtClean="0">
                <a:cs typeface="Arial" charset="0"/>
              </a:rPr>
              <a:t>?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err="1" smtClean="0">
                <a:cs typeface="Arial" charset="0"/>
              </a:rPr>
              <a:t>Wat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kan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ik</a:t>
            </a:r>
            <a:r>
              <a:rPr lang="en-US" altLang="en-US" sz="2800" dirty="0" smtClean="0">
                <a:cs typeface="Arial" charset="0"/>
              </a:rPr>
              <a:t> </a:t>
            </a:r>
            <a:r>
              <a:rPr lang="en-US" altLang="en-US" sz="2800" dirty="0" err="1" smtClean="0">
                <a:cs typeface="Arial" charset="0"/>
              </a:rPr>
              <a:t>allemaal</a:t>
            </a:r>
            <a:r>
              <a:rPr lang="en-US" altLang="en-US" sz="2800" dirty="0" smtClean="0">
                <a:cs typeface="Arial" charset="0"/>
              </a:rPr>
              <a:t>?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altLang="en-US" sz="2800" dirty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800" dirty="0" smtClean="0">
                <a:cs typeface="Arial" charset="0"/>
              </a:rPr>
              <a:t>Hoe </a:t>
            </a:r>
            <a:r>
              <a:rPr lang="en-US" altLang="en-US" sz="2800" dirty="0" err="1" smtClean="0">
                <a:cs typeface="Arial" charset="0"/>
              </a:rPr>
              <a:t>programmeer</a:t>
            </a:r>
            <a:r>
              <a:rPr lang="en-US" altLang="en-US" sz="2800" dirty="0" smtClean="0">
                <a:cs typeface="Arial" charset="0"/>
              </a:rPr>
              <a:t> je </a:t>
            </a:r>
            <a:r>
              <a:rPr lang="en-US" altLang="en-US" sz="2800" dirty="0" err="1" smtClean="0">
                <a:cs typeface="Arial" charset="0"/>
              </a:rPr>
              <a:t>een</a:t>
            </a:r>
            <a:r>
              <a:rPr lang="en-US" altLang="en-US" sz="2800" dirty="0" smtClean="0">
                <a:cs typeface="Arial" charset="0"/>
              </a:rPr>
              <a:t> robot?</a:t>
            </a:r>
            <a:endParaRPr lang="en-US" altLang="en-US" sz="2800" dirty="0"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5283" r="10854" b="4172"/>
          <a:stretch>
            <a:fillRect/>
          </a:stretch>
        </p:blipFill>
        <p:spPr bwMode="auto">
          <a:xfrm>
            <a:off x="637377" y="3152773"/>
            <a:ext cx="2060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smtClean="0"/>
              <a:t>Heel </a:t>
            </a:r>
            <a:r>
              <a:rPr lang="en-US" altLang="en-US" dirty="0" err="1" smtClean="0"/>
              <a:t>veel</a:t>
            </a:r>
            <a:r>
              <a:rPr lang="en-US" altLang="en-US" dirty="0" smtClean="0"/>
              <a:t> robots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40" y="1170280"/>
            <a:ext cx="1786836" cy="199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6" y="1144583"/>
            <a:ext cx="1951038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Box 12"/>
          <p:cNvSpPr txBox="1">
            <a:spLocks noChangeArrowheads="1"/>
          </p:cNvSpPr>
          <p:nvPr/>
        </p:nvSpPr>
        <p:spPr bwMode="auto">
          <a:xfrm>
            <a:off x="6377170" y="2337199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Asimo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8203" name="TextBox 13"/>
          <p:cNvSpPr txBox="1">
            <a:spLocks noChangeArrowheads="1"/>
          </p:cNvSpPr>
          <p:nvPr/>
        </p:nvSpPr>
        <p:spPr bwMode="auto">
          <a:xfrm>
            <a:off x="2178072" y="1843088"/>
            <a:ext cx="93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>
                <a:cs typeface="Arial" charset="0"/>
              </a:rPr>
              <a:t>KUKA</a:t>
            </a:r>
          </a:p>
        </p:txBody>
      </p:sp>
      <p:sp>
        <p:nvSpPr>
          <p:cNvPr id="8205" name="TextBox 15"/>
          <p:cNvSpPr txBox="1">
            <a:spLocks noChangeArrowheads="1"/>
          </p:cNvSpPr>
          <p:nvPr/>
        </p:nvSpPr>
        <p:spPr bwMode="auto">
          <a:xfrm>
            <a:off x="2029612" y="4400553"/>
            <a:ext cx="119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>
                <a:cs typeface="Arial" charset="0"/>
              </a:rPr>
              <a:t>DaVinci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8207" name="Picture 19" descr="E:\Dropbox\projects\EmotionalBehaviors\RoboTutorBehaviors\executable\slides\img\0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93" y="3183311"/>
            <a:ext cx="1705183" cy="217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TextBox 14"/>
          <p:cNvSpPr txBox="1">
            <a:spLocks noChangeArrowheads="1"/>
          </p:cNvSpPr>
          <p:nvPr/>
        </p:nvSpPr>
        <p:spPr bwMode="auto">
          <a:xfrm>
            <a:off x="6906602" y="5260183"/>
            <a:ext cx="1458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zh-CN" sz="2400" dirty="0" err="1">
                <a:cs typeface="Arial" charset="0"/>
              </a:rPr>
              <a:t>Geminoid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4561" y="565562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Robotarmen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37377" y="1144583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43041" y="114933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9790" y="5665142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Rijden</a:t>
            </a:r>
            <a:r>
              <a:rPr lang="en-GB" b="1" dirty="0" smtClean="0"/>
              <a:t> en </a:t>
            </a:r>
            <a:r>
              <a:rPr lang="en-GB" b="1" dirty="0" err="1" smtClean="0"/>
              <a:t>vliegen</a:t>
            </a:r>
            <a:endParaRPr lang="en-GB" b="1" dirty="0"/>
          </a:p>
        </p:txBody>
      </p:sp>
      <p:pic>
        <p:nvPicPr>
          <p:cNvPr id="37892" name="Picture 4" descr="http://robotsquare.com/wp-content/uploads/2013/07/zebro_light_tu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08" y="1307502"/>
            <a:ext cx="2586035" cy="15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831479" y="2560093"/>
            <a:ext cx="105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Zebro</a:t>
            </a:r>
            <a:endParaRPr lang="en-US" altLang="en-US" sz="2400" dirty="0">
              <a:cs typeface="Arial" charset="0"/>
            </a:endParaRPr>
          </a:p>
        </p:txBody>
      </p:sp>
      <p:pic>
        <p:nvPicPr>
          <p:cNvPr id="37894" name="Picture 6" descr="http://www.oberwelzdesign.com/images/projects/26/project_ep_quadcopter_01_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81" y="3414696"/>
            <a:ext cx="2595563" cy="17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3490209" y="1139815"/>
            <a:ext cx="2586035" cy="451580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3926567" y="5084301"/>
            <a:ext cx="1792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err="1" smtClean="0">
                <a:cs typeface="Arial" charset="0"/>
              </a:rPr>
              <a:t>Quadcopter</a:t>
            </a:r>
            <a:endParaRPr lang="en-US" altLang="en-US" sz="2400" dirty="0"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9946" y="5674662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Net </a:t>
            </a:r>
            <a:r>
              <a:rPr lang="en-GB" b="1" dirty="0" err="1" smtClean="0"/>
              <a:t>als</a:t>
            </a:r>
            <a:r>
              <a:rPr lang="en-GB" b="1" dirty="0" smtClean="0"/>
              <a:t> </a:t>
            </a:r>
            <a:r>
              <a:rPr lang="en-GB" b="1" dirty="0" err="1" smtClean="0"/>
              <a:t>een</a:t>
            </a:r>
            <a:r>
              <a:rPr lang="en-GB" b="1" dirty="0" smtClean="0"/>
              <a:t> </a:t>
            </a:r>
            <a:r>
              <a:rPr lang="en-GB" b="1" dirty="0" err="1" smtClean="0"/>
              <a:t>mens</a:t>
            </a:r>
            <a:endParaRPr lang="en-GB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Waarom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zijn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er</a:t>
            </a:r>
            <a:r>
              <a:rPr lang="en-US" altLang="en-US" dirty="0" smtClean="0"/>
              <a:t> robots</a:t>
            </a:r>
            <a:r>
              <a:rPr lang="en-US" altLang="en-US" dirty="0"/>
              <a:t>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34" y="309711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err="1" smtClean="0">
                <a:cs typeface="Arial" charset="0"/>
              </a:rPr>
              <a:t>Gevaarlijke</a:t>
            </a:r>
            <a:r>
              <a:rPr lang="en-US" altLang="en-US" dirty="0" smtClean="0">
                <a:cs typeface="Arial" charset="0"/>
              </a:rPr>
              <a:t> </a:t>
            </a:r>
            <a:r>
              <a:rPr lang="en-US" altLang="en-US" dirty="0" err="1" smtClean="0">
                <a:cs typeface="Arial" charset="0"/>
              </a:rPr>
              <a:t>situaties</a:t>
            </a:r>
            <a:endParaRPr lang="en-US" altLang="en-US" dirty="0"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7746" y="3097117"/>
            <a:ext cx="4043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err="1" smtClean="0">
                <a:cs typeface="Arial" charset="0"/>
              </a:rPr>
              <a:t>Saai</a:t>
            </a:r>
            <a:r>
              <a:rPr lang="en-US" altLang="en-US" dirty="0" smtClean="0">
                <a:cs typeface="Arial" charset="0"/>
              </a:rPr>
              <a:t> </a:t>
            </a:r>
            <a:r>
              <a:rPr lang="en-US" altLang="en-US" dirty="0" err="1" smtClean="0">
                <a:cs typeface="Arial" charset="0"/>
              </a:rPr>
              <a:t>werk</a:t>
            </a:r>
            <a:endParaRPr lang="en-US" altLang="en-US" dirty="0"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1339" y="5598473"/>
            <a:ext cx="3336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 smtClean="0">
                <a:cs typeface="Arial" charset="0"/>
              </a:rPr>
              <a:t>Hulp</a:t>
            </a:r>
            <a:r>
              <a:rPr lang="en-US" altLang="en-US" dirty="0" smtClean="0">
                <a:cs typeface="Arial" charset="0"/>
              </a:rPr>
              <a:t> in het </a:t>
            </a:r>
            <a:r>
              <a:rPr lang="en-US" altLang="en-US" dirty="0" err="1" smtClean="0">
                <a:cs typeface="Arial" charset="0"/>
              </a:rPr>
              <a:t>huishouden</a:t>
            </a:r>
            <a:endParaRPr lang="en-US" altLang="en-US" dirty="0"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43476" y="355758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38708" y="105242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866" y="5607036"/>
            <a:ext cx="405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 err="1" smtClean="0">
                <a:cs typeface="Arial" charset="0"/>
              </a:rPr>
              <a:t>Planeten</a:t>
            </a:r>
            <a:r>
              <a:rPr lang="en-US" altLang="en-US" dirty="0" smtClean="0">
                <a:cs typeface="Arial" charset="0"/>
              </a:rPr>
              <a:t> </a:t>
            </a:r>
            <a:r>
              <a:rPr lang="en-US" altLang="en-US" dirty="0" err="1" smtClean="0">
                <a:cs typeface="Arial" charset="0"/>
              </a:rPr>
              <a:t>verkennen</a:t>
            </a:r>
            <a:endParaRPr lang="en-US" altLang="en-US" dirty="0">
              <a:cs typeface="Arial" charset="0"/>
            </a:endParaRPr>
          </a:p>
        </p:txBody>
      </p:sp>
      <p:pic>
        <p:nvPicPr>
          <p:cNvPr id="36868" name="Picture 4" descr="http://singularityhub.com/wp-content/uploads/2012/05/Optimized-abb-great-wall-motors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1067969"/>
            <a:ext cx="4025149" cy="20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data:image/jpeg;base64,/9j/4AAQSkZJRgABAQAAAQABAAD/2wCEAAkGBhMSERUUExQWFRUUGRcYGBgYGBkYFxoXFxgXFxgaGBgaHCYeFxojGhgXHy8gJCcpLCwsFR4xNTAqNSYrLCkBCQoKDgwOGA8PGiocHyApKSkpKSkpLCwpLCwpLCwpKSkpLCwpKSwpKSksKSwsKSksKSwpKSkpKSwsKSwpKSksLP/AABEIAMIBAwMBIgACEQEDEQH/xAAbAAABBQEBAAAAAAAAAAAAAAACAAEEBQYDB//EAEEQAAECAwQHBQYEBQQDAQEAAAECEQADIQQSMUEFBlFhcYHwEyKRobEyQlLB0eEHFCOSFWJygvEzU8LSFqKyY0P/xAAaAQEBAQEBAQEAAAAAAAAAAAAAAQIDBAUG/8QALREBAQACAgECAwcEAwAAAAAAAAECEQMhEjFBBFFhBRQVInGR4YGhsfAjMlL/2gAMAwEAAhEDEQA/ALu2WUoOLg4feOAQdh8IjK/Fuzj/APseSF/9YizPxlkjAzj/AGt6mMeKJs+yLOCFftP0gU6Pml/01/sVj4bYrV/jSjJM4/tH/KNTqzpO229Amy5KpcpWC5swJBAo6Uh1Eb2bfFmKoUnR03/amfsV9ImStGTv9tf7T9IDWu12+xS+0MoTZfvKlzSbuQvAocA7cNsYYfi5OUzSxXbMPyTDWkejI0XN+BXhHT+GTfgPlHmE38VbTT9NAd8VKOBY7I4r/FG1m8AmU4BOCzgH+PZF0PTE4njnvH1BjhbdNyJNJk1KTsJq3AVhrFaxMQlY99KVD/1V/wAoyX4jWP8AUlTNoKTyqPIRBcWn8QbMn2b6zuSw8TFTbNelJmqUiSkKupS6lEuPaSWDfF5xlESHZg9PQn5NEy1SqoO2WnxS6M9yRAT7RrpbFqKQsJH8ifnWPRrPNvJlq+JIPikGPJFyy+JwHoB8o9M1emvZZB2JCTydPyiC2RjzMZnWyyvOlkDFJHm8T7fpvsllIS5DF+IGEVNu0uZlWBbA9NFlNIX5M7Mx15mJVnspCkneIrUaXvlnDgh24tWJq5ppU5/KG2dew5VlLMQ0N2IBLkYbRHLtCS2URbeogEjGpruEN1fGLvQjCelswr0jUtGS0SLsxC1KSADVy1CCM6bI0R0tK/3EHgoE+ArFqR3s47o4QcQpGkUXQ180OEtZzP8ALBfnjlKmnklP/wBKEFSjDGK8aQWVqSJTFISTeWke07YXvhMdL84+7LHFaleQQPWAlEwgqIZROPvyxwQo+q4EWaZnOP8AahA9QqAmlcC8VOk7MpMmYrtZrhKiO8BVi3spESRo1GZWr+qZMPqqAlkxEtc1N1itArmoDrKHGj5XwJ5gH1jomzpTglI4AD0hpFSLLZsvy/IJ+kNFzeMNF3UeHWzQ3ZovXlK/sUkeJ5RE0bcVMAWkqSXDAsXyi+n6flLkKQVEk4MD8xuEZizzClbjFJBHIvCLjbZ206NGS8rOwce0pWBphxj1jRmtKbFYbNfIR3EpAegSMTtI+Zjyq06bvIaW5JbLLaN+EWunZE602WUoIKghKSxoQmWGUwONa0i7ulxlrY6U/FWWvujvoLul6kYVABodhPhHjlplJE2YyiAFOl2diXGGbNHSXO79MBkdo2xoNX9R/wCIquy5glzS5F9yghAD+yHBfOsJut+PtFAq0SDLCbqr/wAV8s9HISzVAjkns95VlWj73xjXr/CSbKWUTZyAR8KSrwJIiTJ/DWQn250wtsup+RMTbGk7VfThFhkMxKQUHddKgPJvCImn9OFbImsQ7hgXHnspE4aDlSZJRKKmvBTlRJrQ12YHxintsmW7UdQIqXdu8M93lHO2bbkWcucAAkEMGAAU3CH0ZI/MdqJksJMt0pLrJeoFSdoNN8PZ1AJBAApwyi5k6TlpoVu7ACpLttAxhNFUMjV5ZxCsvcVv+JhGp0TJXKkBFwliSCSgUJfAKObxKM9JSReGG0cuH2iDpHSwRKJcOwdjUedIbiIGmCtU5XdSlgkVUTk+Sd48Igos0xvaQG/lJ8O9Em1aQTNXeSpxdS53ihx5RGFvRWozxpDcVF0JowduQqbdxr3AKEZqBi6t1kRcH66lkLWGCx7IJY90DJooETU3yo1FTRouF2hHZKUAofqFnr3WbAb/AEh5TaRH/KJet48Vr+sBarFKY9wYHGuW+F+eD5+B+ccJ2lEkUcnBqPVxmY1CtVYrKgTEMhIeUcABgqXu3xdJpGNXpmagyybiWSoDuqw7pq6qnuiHTrFNLjtCK5JSceIPhGfIa6SKc1f/AEY6BJjFHTayAntFOAb1QHJJL03GCXaicVrIz76vrF8k000uU86bwlei8esokLnJGKkjiQPWMIiWhS1k95ru0ioOMMbTKQR3UjvEYDY/XGLuFjaK0jJGM2X+4H0McjpmR/uA8AT6CM6iZsw2tR4VrvoAJQscQYur8k3PmstL6ZkmStIKiSAPYUBUjMgR2maxy8QiYdlB9Yo5FhmThhcS4cq3EFgMSaRo7JYkSw+zEnH7co9PD8Nnyd61Pq8nN8Xx8XXrRybWpQfs7o/nUB5B4Na5jd3s+aj9I5W60XwAAA1R8ut8VM60FFQap8x/gx9LH4Hj12+Vl9oclvS2SLQfdlciT5worUaQs6heUACcatXhDxr7hh8k/EeX6MzZPw7soAJVMVxUB6CLGTqdZE4Sgd5KlHzMW96BMzePWPhP0Sw1P0TKmKCVAJSgG8wAcg3WphWJ+vWgDa0SzLZPY3rpQC6aYEZM2W2K7Vhf6s1O1JNeIy4g+MaA6VHYKDspRuscXzBO1qPnGp6LMrjdx48rVRdoWO7+oogdxNVtRyke9w2Rt9TdULRY5qV9jMdjUgsHxpk7CsS7ABJnJXdfs1Atg/OLRf4roTO7NUhQSDdKysABVGpddqiu+OmOGV/69plyd7odLd9KikVlqVuLDEeRPKM8F1wjQWK3CYZndYqXeCScbymOX82/OPMNbP4hLtU2UhhLBdBASO4cHJxIqDvBjllEi/0pb5ISUzFCoZrwBjOInjAlLJaoIJzGW0Q2itCT1uZgK1O/cFP7iB84tpWj1IZzKlttX490El/CPPnLXWdIcjSCEGW3fSALwVfq5N4ApzAZiM9rkRa2W2ywhYASZhvXCQgLKSe6S7HBw9Q/CIdo0fN7KZNSjuoSSVhC7obAkuzD0EYm1p/UKgogmlLwJBDl3GY4YxePG+62xutC6bmzQuVMkhHZmiw2yqSw7wLgg7mjlbrakhSC4OGQLvRnpGGE1YRcKlMPZqwDu9M8q8Y9C1E1NkWmxInTZgSq+sN3iWSqlAsekazxuuqxe1TKvqClMMSdhc5Nhmc46C0CWPZxrUPX7RrrRq6hJZEwHH3SPmYifwHIqcM3sCPLnx3P1XUZpFqUp2QHerB9j5Z7YeUqcSpLZuXTTzHVI1UnQLe+XOxKHPICJg1YV780yx/NdvfsSL3i0ax4tIxo0XMYl0j+0Ybd32idZtBWphdWUhsR3TWj4vFxaZEhJARNmq2kfRLt4xwmWlCHWq/dGBKJgajNeKqvszMevhx47fz2z/f0cua8sn/HP9/dBtWqM1Sge2CmOZYvmzl2wEWVl1RQE1UpS9oUQkDc2J4mK9Vts1qUSpN65VynFIoO8a7q1pjgY0OjtNSpQCEvLYMLiUiWDmMKjJ2rHbLk4eLLcx3+rjOLm5MZMsvH9FRP1Qc0mV2KWBxAIr5RHVoK4kKnXJaSWdU+noxzo4wi/VPE9SUKKAskJvMCA5ALFSSw4iJmmrFZky2WorA99RAAP8oZ+e+OuHN8Pcd3HVcrw/EY5amW5/dl1WLRaST+ZSXbBdC2wEEjmYl6Lm6NKmlKlLVjWpywcN4RCmTLJmlamwOFORD8w8WdiuTe8iWsBAYEJAHAMe9F4ufhxv5pP6Reb4blzx6t/rVja58pSFIWAUFnBDpxevOIM23WdaLpLFLAJZwLuDNjgGfCOKzaKgSS2V4h231jipNoPuXeCm9FR6vv/F7T+zyz7O5dd2fu6K0uAoEqxwfHDZly8Y5WrWiSVhN9RY1ZKiX2MBlWO9pnT0sEuQBmaYVYExwROtNG8mHpEv2hLf4/lZ9m3Xf+f4dBrHITVQnEk5SJoHAEpDx3smlJFoUUoRNSQHeZKUlJrhvOeUWSpFsQkCelCRkUkFZI2kF44IlqzUTxKvmYz9/1fdb9ndWTSonatJKiQpgchhycPDxaGQIUb/FJ8q4/hN/9T9mRtWuFlQS80K3JBVtzwirtH4kIFJcpR/qIT6PEexagghyJixta4n9x+sW1h1bkI/2k8XmK5MCAaZkYx8nb7jr+Hutc+fpGWFICZagtJYEj2SpLk0xSBzj0jSthZbCgWxHHLn9DGS0OqXLmy1J7RV1QL91CRvugKccxHoc6YlaQ/I7H+8dJekqiNkJoS6ilL7L2QcZmKyfo6UpaZikJvpoFNUNg+R4tSNVK0lKSFIYXyat3n2YZ5NlHCfopExjLUCFM7bc6fKOkys9GLFZZpYTMS5ag2t7QOUcta5LJRNFxRe6VXHFRfATfDU73jCtcup7PBLXaVIG6A0jZ0uAsd3EB6bMh845Z5SdN4xlJlmCnd641Z3iTZNCTAQpAUnYom6PEt5ReylhP+mkJ3pAB/ca+cQpk+0KVSWBvUpzzrHHbeitsi0mStKbSszFJVdQZiyCQzhRUWaofHGMrpDU25Km2m1WgXh3glDrJUe6kKmLZ6kYDARotIonJSDNKWJYXaNmx2vGd1hlBUlSbxBUNtC1cPnHO52XTXi46n6tWa1JmKmzVXUkJAQyXJDkkkGmHjG90XZbJZpQlSyq4CT3lPiXOyPFtH2uZZypL0NSAa0z8I1uiNFz7TKTMSVsp/IkYvujWe97noTT2CXZrIkIKykFRSA5U15QvZGlCIKYmyA1IQklLOpLOVMU4u4FTsePN5GpExQ784jc175x3GoKc5yzwA+ZiS/RNN/8AxSypJuqQhTOUdolNLzDvDdVsYrdMa02VCAJSkKvFXecFQYsARsZoy6Pw+lZzF+X0juNQLNmqYf7k/wDWF79l6Sv/ADiWPeBjL6/a6dpZ0pQx/USTwAVF1adULFKSVLKwBiSv7Rg9PzLOs3JMshPxKUSTywEZxmrtfU+renwUTkTAO8EkMNl4bXz84nDWIXALpvMBueKbR+hVq9g3TtZx4Rr9TtDTJExS1gzSoAAkXUpDuSAaPhswjWWsrsnUWOqGj5pHbTnSPdBxUTV65bNsaaaoHFL8QD6wBIzAh70VgN1IrdHID6R0E6mYgAI4Wu2plh1coCUS8LuxSf8AkyMkqPgPnAr1lTmg8iDFXxq2nNkIk6EsZVOQCKO/JNeuMVNi0shZo4LYGNZqrKvFa60ZI51PyixC1lmPMSnYHy94/YRTlAg9YtKJTOWVFg7ftYRRL1lRlePL6wyJFwZQhRSHWRPwq8B9YUZXxohom9WZMUs7z9XiVI0RKTggcTX1itQvZNV/cm9EiTapqC6J0t+aTGmWhkWAgOUJSNqqeANTyESLHcCyihv1wIDj4QS/kIzn560E1SFPmmZXjUuYVkTcmpWZUwF6qe9Q0L7Q0N2eitfZtDIZCmTeGN5xmaguAreDHPR2jVJmdtJN5IKnAqcapUnGAGsCCblUgqIGIqA7pukBiKsSHrnFdOt02StfZzKLYhQZ2yenqHjrhluMWarU2SQkhykAuXpdbMkg4FuhFJrFLQFpYAFblmwG/Zw3GCsesK+zF43ixdSmpUgUDFWGA31pEq12VUyWVC4ogC4VISQFAH3SHFSRUnGGWOyXSpkaPWoOAAn4lEJHiceUH2UpOKlLOxHdT+4h/ARl51mnKN4lztCh6JoIEyJ4/wBzkSY56aaO0zkrQqX2aAhQYhnJ4qNRyaPKvxBsn5eZLTKKmUgqN43m710AE1A+sa82ucn3l8/vGS19lqWmXNUSSO4XZmYq9RCTslY6TPZTqSFCpIJIBGLOKgR7XomxtIldmoy0FKVBCAwF4BRqSSak1jxxUhKlSkoLhSEg/wBR7qg21/ltj1mw6TmS5aEMkhCUpBr7oArXdFyir+WGGJPEk+sEp9sVA06fhHjFhoxUyc6koZId1FVKByAAHUeEY1USJcgnMiD0olFll356mf2ED/UWf+I2kxGtWvMmzEy5YRMnXb16+VBOGLgZnKPPtM6ZmT5hXMUVKOZ8gBkN0S9NSbctPaZXaF1on3UjAfU746avaqqnm8ruyxirbuTtO/KJOhNDoUb88kJyS1Vcdg8zGuTb5QAAUAAwAZqbIzJa1bpIstnTKQES0hKR1zO+DAjgLYg+8nxEEbUl0j4nzDOA/o/hGtMbSXGQhzEZVoYpFGUSOYBUPIGOrxQYBhjJBoQCD1nAvD3oCOvQ0o+4PMehgE6Ekj3B4n6xLvb4ckwNuSLGhNEpu8GEbDQskS5A3uo9cBGXslnK5iU/EQOWfk8ai2W5HZTAGBSkgZbh6iNxGPt9iTNJKwC5JzepehFYqpmrct6Ejw+kW94wClbozYu1R/42n4/KFFq8KJpfKs6RCEIGHjoyUdJc0jAkPixI9I5wSRAS7BaCJqCVFkqetdx31DjnF9blS5qCtAvYhwSCniDUiMwIstDWwSyXbgcDUM52VMXHUSrnVb30qAIBS7tUEFssXB3c2jSzZXdJQzEV3HeIzukrWqWvtkgXVJCV3QpqmntAV7pyyg7Ppnui8oEHA3lJ5kp63RtlmtNaBlqnKUtRlrUbxujuurNLYAmvOIJ0KR7FrI4kj5xcacnBa7yWIFAc2yJMVsc61DS7Hah7NoSr+4ExSa9SrX+TUZwBQFILsKVbEcfOLsb44aSsQnylSlEgLDOMmLgtuIibHm+rSSbRJITfuG9dahuuqvhHpX8ZHvWVuahFXq7q3+UmmYJl43SlNGYHHEnomNOnSC9x4gfKLtagSdNWcEFUpVC7O6TuIzHOLHTGuKZ0q6l0BIa6EJSG2Eu4T/KIb88k+1Klq5N9YqdJJQVghASkhgMReHzr5RjK6hJuvOtLGZLtBmAllEkHEF8QfRtkaLVoicCtSWIoHqMMfSJ+kOySACBl60p1hFjorRVnWlSUT3VRSxQXX+Tgxz35N+iyTotRwKFcFpPrDK0TNHuHkx9IiJ1fPuTkYbSCQY7J0XaAKKJ4Kjr0waZYFipQocjES1yWDnIg8nY+RMTh+bT8fJz6GOc/SM+6QoEggioyIY5b4qIs5LB/hIPnXyJjreIwJ5EwR02spZSEG8GJujMbdtYJOmEsAZKTvb6QHIWlYwUrx+sELdMyWecGrSkjOWRzUPXqhhhbLMfjB/qBgpDSk34geIEGNMTdqfD7wwTIOExQH9L+g6aCNjlnCcnmGr4w0i/1UtE2bNJSpKFJD1QVBibu2hr6xL00uZZ5aipUtSVqAHt3lN3qYgDiY46q2+VZkrvKCisiqSHZIwLne8cNZ7abSUpQkXEORUOSQPSoiqpv/Itss72UPtBJ1hR8Cx4f9oiq0Sv4TyaOCtHTB7iv2mJ0LIacl7FjkPrDxSKlEUuq/aYUToSIcQwhwY0EmCBhnghAOIOWa1jkIZ4C0FgIReckXsCdoOXIxxluC2I2ZGLPRulbPMkISVS03VMsv3nSPaIJqljiN9IoNctY7O8gWUkpQCpS6gLLijFsGMW2bZ1V/ZzJUkoWJiAcwEqbzw5RQompJICgSN9Q26OU/XdK0plygL6iACpPs8S/e62VlSdGKKlTFdneX3iUk3a5JGykcs+bCXVq4ymggIYQ4jSmuxIs9vs6SQpMyaQ4JDBD7nUCWOdI4gxG0zIWiUhUgtU3t4Jc4RzzrWK6k2+wrJSe0QRi6VYZnukg8hHQWSxTaJtCGOSinDeFAOd3nGD0lphV03T3mIcpD1bdseKnV0oWtQnTFhx3WUUh3zy+UZm77taS9OaESJ8xN5RSlSrveoz0ZtzRbyNDCzkpCa0cgE1YFn3FxyjlMsCJRTM7YqQkuQQFAtUC+nCrYw+jtcpt/wDUtCSjvFQFxySDRwBUlqxrxyNxcItExgG8hnviptGn56JrJlFYGwC7iQx7u7OO+rel58+0IlmZeSSSpiDTFTtSsbLTNnK2lJYXg6i1dgD5DbwjNvje0nbFydNTzPvIQbq7oUBcSAz95wquJo1WGyL8W2biFnwH0h7PqkpNbwJ5iJknQS3qwHF4vnEscLHKn3B+mlQqzgYOd+yBEhSUkzLMGBNQ2DlsOMaOyWcISEjLzMVWsltZIlpUylMTmbj7N7N4wmdtXXSnJs5NZak8D96wC9H2Y+8scQ/oIGZLIriDgRh9jujnHZgpmr8knuzk8wMePJ45q1WPuzByKht2cfTYIMwJTFHBWrE4YKJ/uG0HPqsR16FtacFKPIF6D4W3+PhYImKGBI4Fo6fnV/Er19YCle3IyPgof84eXpu1ggEFnAoSc2zTxPOLn+JTPi8hD/xJb1CTyP1MBTHWq1bF8n/6Qouxbv8A80eXzTChv6CG8ODDEQUAnh3gWgn6ygHBhlDaOUJoeAh2LREtM5C1upKVXimjEVpTiPCLHWW0Wa1mWhCFfplRKrqkhiPZKiBeq1A+EA0PHl5Phsc+THktu43M9SxUDVeRmgn+5TesXOjtWxMFxLpRm61BNcjVzwfyhCGtVmUtKWqlINMnevyyjrnJpI00rU9ISAlZ2AABgBtqwERpurUweyoKGWKSeAq/GMjYbeVT5klAmSzLqFgqDigJw3ilXDxpND6ftaQe0mocEgCYA5SMTeFRUHEjCMbyi9WOdo0XNQ95B7uJHeA4kO0UWltMdmLl0l9tBuq2MbiXrCphfkG6KvKIWniR94Ndssk8XVlBKvaE1N1XAXhTx84efzh4/J5Ki3S7xULwXUjvE95u7vx9YuJciTOQkzJ0rtGrelLBCjiCtK6scKHhGwtn4a2OaCpCFIJ9nslunib14NFnovU+zyQEpQFFNVLUAVE7HOHAQuePtF1Xntg0RLV24M2WDLd8SgpxC0roSl8XFKRQGdJN4gJLMFM+dBQ7Y9c0hoGzT3QtKHWCEgfpqUkmrKDXw4yJFBGUtv4UXF3rLPUhV00Wm8jg+OIpiYz5S/RdKPQlpTIWVJlEKIoUqAI2+6Y0MjXFaXeVeJxUpddwoMIzs3QmkpC0lcpE2WD3lSgVEJwJahoNzUi5kSpRLGYhxikKS44h6RjLbc0sEa6zThJT+4/IQA1+WPakeCsPEVjrKkpA7rcvrGNtWuKETFIuKLKIdJBdizxcZb6JdRrx+IyMDIW+wKGP0ivsdlmWtS7RMQQokC6FEFKBgAAQTWv90Zq06zySkshV4NizPxffG51IUVSBMzWaZsAd+9z4R0n5ZvTjjMr1a5WhKwO8GvVwAds8HziPF1PSmcqa5HcAKNoCSQS2YKqeEUcdsbss0c4w4IgDCBjSCIEARDFRhPAIgQ10QyjCvQAlJyhQ7Q0AgYIGBEODAE0LrxhoSYAnhwYFMOmANoV6GB6wEFAJ4n6I0l2S6ju5uHGyu0faK8iBmPljlGbNjZW6dYkSzOImXWe4hJXXcoYZ1LYxgvzMyegrlJZayohBx9o0A2thFSrSlrs6ysKUNtHQdxGHoYsBrnLn3e0AkzBmxMs8SAVIw/mEcssMm5YsASKhwfA/5iQnSS6Xu+HqFgF+ZrAfxNTDtAFpNElTKSr+iYk/PlHOcUk91JTud/CmEYumocT0pVelzpklRrtTwF0ppyiwka62qQGtATPkksVoJChWgIYFzsIrtirmMEEqQpSTiCHTxCqKlq3hxteIdltrzClAUv3SghxdZ+9tDbMwM8LJbNj0i0LlW2SGZUksWwVeYgDagp6pjhV6QttltIlyrRfkkqbtBfT3QTTPz2x20BO7CaZYJ7Kb7uDPkSDi+dHEddYrck3AlLpSu7eYgFV0uEhwwCdxx3gjPoRZydccBPkKuj3pDzE7r0sgLSOREShKsFvSXMm0HYQBMT498F+sYyaVjFyN7U8Q8KZZ0rNUoWdoYKfaFJZQPOIqfpD8JpJP6K1yj8LlSd+PeA5mKS1/hgpG1bYkJvehveUWknS9ps4JlTlkJH+nOHaJIFWC6LT5weg/xXkz1dnNkrlqJJKkC+niRiI3PL2S6Z+RqqhIULyXGAwL/wBwAG2pjSaD0kZaDKUyVt+kgBAYEkVuEj2iKxqgmRagGKJiQK/EBv8AeTlGa0pqkqVNMyReWGuKSospIVmkgMoA45tthvfVPRDIKZyJmKAm7iO8CxA4mh/zCWt3O2uFIqbTKWuc3afpS1Fkj3lA1JPGmdEjjE9JjthNMW7dL3TQiqAJhiqNsjhPAv19oEnqu30gDhiIEiFAOU9dGFDdpCgBeHgU4Q8EFBb4AQRgpwYIwBhwfCAKCG+ABh3gDvZw16GeHEQN1hEG16DlL9pAfaKHxieqE3HoPAZ+VoWdIJNmmsFYoUAUqH8yT3VcxHeXpNqTZarOfjQDMkcSj25fInhFz11thGvyEZuMqyoqHa8Zcu0Sspss3wP6h7SOccwLODerQ0S9BsujEERIFjQlV5LoWPeQShXAkY8C8SE2hYqpMiadsyXU8VIYHwjHjZ6NbiVoOyJWFzFOOzYuMgxUQutC4Df1GMrpXSk+faE9jK7RMpKwEpPdDkFRGLqLAE8hSJun7fb56OyT2MqVmmUCHfaSIg6B0CZHeKiFnNClJYcQQ8JibCnTgT/qSpss0ejiuGFfKJcnS0ldBMTwLA+CmMXSLbNZisTBsmoSvzorziJabJZ1/wCrZUg1rKU1TQm6unnGfFdgAo2W7CsVuiND9jZTMIZ5q0zVYBIS1y8okAJYuA7kqjsvVey4S7RMkFiGmBSQ+0qT3Ti2MaDVrR82Qog9narLMCQoIUkqSpIYTEjBRamNWGeNxviXuMlbLcmRakywlaFG60xKiPaY0AFUuz1qx573ROsClJUmd/qIBIUB7bbcnBGWyJg1Jk0Mmd3QxCV+0HK7571bxKgf7AMmin0vZU2MKmKUglILAFwTkAcwdmMay1fRmbVc+z3FqS2BLDY9c+NYEdGGXNKjeNSSSeJP3hknjHWI6HqvWyGPWEIGGvZ5cOgIId+t/wDiGUqE3hWBOOEAR64wwPCGy62wF5uvWAK/CjipdcoUB1SoR0eOKfCDeCOgEMIELggYKMNCCvD5wIVCCuMB0BfKFAAw6ca0HpAF1sh09f4gAqnWe2DIaAe9Dwz/AH6zhn8oB8zDnCnXCBSeD9eMO/Wf+aecAuXX0hlYQ7eJ9YYKrh4wCbr7wzZcoIwPQgGbDDPrjjDVzgyH3V664Qz0aAZ45KkoJdhe2ih/cKx1IgQN/XCICFpn4JnzU7HIWP8A3Coq52iVTJiVzp0ya2AUzDkKRZu0IinWUPGLsHY9Z/aGKawRPly3QIVUN49YRQ609VhgrzhXvn03WMK9ughenRhlb8umhEvCNN3oPPqsAyjvgFH13Qgr5db4CAEg7W8flCgVSy/3hRB2TBFT/L/EATDg9fWCOiYJ/tHIeXnBhqbYqnC4MKPX0gAfpDpDiAcNBZ9ZwBB6+UED11zgCfZ1X7mGrDD5QV71664RQWcII5+g6rDBTQn6rWAdRr8oahglLD08uPHqsDe4+WMQOVmHPpAnr6wyXfbv8+uEA9cfLwpCBGHjj08ImHVnhia+UAzt05ffDHD7Zw4esJgfDZ19oBiOsYYHwO7bDgnx+UABy62wDtn9uUK9tz4Z0gSeXQ65wRx2u8AIUOQ2ddPDJghLz8uuMCo+fCKGKDu5eEOfGn2p9oQNSH64wJABrz62xA7efpnAqzavButsOongw9Pu0c1EtUsWDenXCASw3HqsMTVgxw37d8NMXiY5X6cOm62wBhL1Hqn5mFHMqHVYeIiSRUcR6xxGJ4/SFCgCln0PoYNOMKFFUSMPH5QifX5woUB1ag5ekCn5fOFCgCSflDHAdbYUKKOqRUQINBz+cNCgHUac/pHRKQXcZj1hQogHLx9YCaaDifSFCgCX7R4E86w468YUKALIcR6CElPs8P8AkuFCgOUw+v8A1hEs7bPnChRRzSaJ5f8AKEo0B6whQog6TA2G70MJWEKFAcX9VeSjAzFV8f8A5hQooZI9TAqNTw+UKFEATTUwAHdHAfOFCiBlisPChQR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74" name="Picture 10" descr="http://www.popularmechanics.com/cm/popularmechanics/images/UU/nuke_bots_possum_0608_470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7" y="1052669"/>
            <a:ext cx="40464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618980" y="1061940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AutoShape 12" descr="data:image/jpeg;base64,/9j/4AAQSkZJRgABAQAAAQABAAD/2wCEAAkGBhQSEBUUExQVFRUVFhcZGBUYGBcbGBgXGBcXFhgXHBgaHCYeFxojGhccIC8gIycqLCwsGB4yNTAqNSYrLCkBCQoKDgwOGg8PGi0kHyQsLCwsLCwsLCwsLCwsLCwsLCwsKSwsLCwsLCksLCwsLCwsLCwsLCwpKiwsLCwsKSwsLP/AABEIAK0BJAMBIgACEQEDEQH/xAAbAAACAwEBAQAAAAAAAAAAAAACBAEDBQYAB//EAD4QAAECBAMFBgQDBwQDAQAAAAECEQADEiEEMUEFIlFhcQYTMoGRoUKx0fAUUsEVI1NykuHxFjNDggdi0rL/xAAZAQADAQEBAAAAAAAAAAAAAAABAgMABAX/xAAqEQACAgICAQMDAwUAAAAAAAAAAQIREiEDMUEyUWETInEEgZFCobHR8P/aAAwDAQACEQMRAD8A+rxBiYgx5B2kGBgjAxjEGBMEYEwTEGBMEYExjAmBMEYExjAmBMEYlMokOGZ26HnBDVlRgDFxkmIMgwA4v2KDAGLlyiIqMMgVQBgDBmBMYwBgTBGBMYwBgSIMwJjGAIgSIIwJgmBMCYIwJjGBMCYIwJjGAMQYIwJgowJgTBGBMExBiHiTFOJUyTdufDnGClboHE41MsbxAd2fVg9owpjVFZAUVXDXtZ3JGQfpCu0JJmFUyk93JDgK+MgEsEgu3XN4SwcxUxQmzE2luoWZ2cAXDqJmFxcObaGB2johHBm3IKSl3PqoezeXlERacSE6rS92Af34vExLZ1aPrcQY+Ontvi/4x9E/SBV23xeXfH0T9IfBnm4n2MwMfGVdrsV/HX6j6RI7X4of8y/b6RsGaj7IYEx8fl9sMSL9+o9W+kWjtriv4p9E/SNgzUfWjAmPkw7bYp/90+ifpAntjiSf91Xt9IODNR9ZMCY+XS+22JH/ACP1SIL/AFzifzj+kQMGaj6YtTBzYDWM/D44y1FWh8Q0IjhD26xGpQRzT/eNib2gRMwhUFATVS1bpFNSrpdINs3sDoeEBxZXjpXYvO/8orqNMhFL7rqU7aOwZ4gf+Ul/wEf1q/8AmOLMkjSAUk8I6cIks5HaTv8Ay8lLBUpAJ07xR9WQQPON/s9t/wDFoWru6KVM1VQNgc2H20fFl7IUVKdqSXfWOq2Xt+dh5dEtgHe4GbAfpCOKLTimk07PqRgTHz1PbPEHUf0iD/1XPPxD0EJRKjvDAmODV2hnn4z7fSKjtyf/ABFRqNR35gTHB/tud/EVEHtFOFqz6D6RqNid0YExw6e0078/qBFw7SzuI9BGo2J2BgTHJHtBO4j0ECe0E78w9BGNizrTAmOP/b052q9hBHbM783sI1BxZ1hgCY5X9pzT8Z9ogzlnNaj5xjKB0s7EpTmQIX/asv8AN7GOdWeJMAFPG2MoxN6btpIyBMY22MaqbZyiWLkuBZg7m+vyigPzPIZmKtozK090yXsSkkE023i9gl+ZdnyzG7KRjGrFMTtaWpIkyiFJHA5m5ZhdWpLasNQDsYPA0A95uLmBJpJ1AYFNVqgAAGdiR1hTY0iWhqqakAmqzCt/Acwk0nmY2AsuVrBUUgJQVM6STkH8SyGvoX8w2ukUim9sVmygmynBbIt9Y9GTtNYTMNVayQCCEuWyAJfO3yj0ZRC50LxDQbR5o6TzytoEpi6iPd1A0bZUBBiLBJgxIjWjKylKYlKYvEiCEiBY1MPDIHdlRAJvm/1hOVPqUQwAADM+vWG5awJJDh72eE8DL31DgBCLyVa0i4JhPF4b94lQLumlgDZVSjezAM1+candR7uvSDYlHH47ZykFQSKRUSFVbwBDMVWtfhD8vEFaVlKXAfdvZLcRdxn6w1tuWoFBQS5sQkh20sL5weElTUpU4UFOAKgcmcs9vPgIplasSqdGHhsBNPd0ggVM4Kt+7kFjcjJo6PCSiwJ9NYypey535Rm/wH5j+0bmFkUoSk5gN56wk3ZTj+1htaCSGj3ckGD7qJ2UlCtroF4l4MSo93UEWip4Hu4Y7qI7uMGilMkCLEloIIeCEmMArJ4wJBMMGWBAxjFSZUWpEQTAKPOMay6uBCidIqC35R5MyxY/5jC22WC0WJTC6V7tzcWOt2fSL0zUgAqJa2lxyaAx4pCuNpJCGcks+TAg35vlE4rBoRLU61VzVl1KJPhSoJSzZZFukADUCveClsGAVYb3hYvwZRyqOWuVs3ZUybMWqYtSkJLpBOTqDKLczbi4gpfJTrSRorlKTMSUGmoOretSglgxDvvZ2vFeI2ukTlKVMAdLJR0AJNn3jlblmwheZhDNUpQmlJYaOFM5CUgFxnmfMBoawuyUy6QZaiugLUVoKay7llkZWsBzjUvILfgPDYeZPSFq3HsEmSVkAWuQrN9I9DGDxaSgb8y1mqQilrNSVj7MehbY6SI7sRPcDhHu9jxUYYhokShBCUIFCDFoRGs1IgSxHiIkwIgBVEhMeaCCeUeoMYYyZeFKp3dgErUsJRcgEL0fRibnIAuxyjoMNsKXh5GL74nv5U2XLCzqUhwlNvCtKlK5UDhd1Wy6pKJ0gBK3pUSHURQApWRZiPhuyuUFtPs3OVKnTcSupbIUlQJUSmXVVwBNCi38sO3aI4UzCpMHhMUUhxqCDrrceohPaOKXIlyWZ5qQtKmcd2CUqzDVApKSOUBP22mYopT3qjdQUmYAlRBuBLopTa1uELi2hs0tnsVtKZLalAmG7mm4S9rjmYa2BslWOTMXUBMkCtEug/vE/EKqrNwYxtdkZEslSwe8taohVJzswFJvBYDFKwE2bNXKpSFVoKCDW1lJDE2Y68YVKMU8VsMsm9vRmUjTI3HSAmqpBIbz52jX7RYFMubVLvJnJ72URkyrqT5G/rCM3D0lSiR3RQbBLkKAa5AcBw/m0CH3KhnKtlJEV5QsjaAa5SSLbripgN5jk/DllE/j0AbygOpgtDxnXfQyqY0AVEx4L9DkYgzIKFmqPJq4xYFRQqfCE7GzQ4EpKxoa765gsz8odRsk50aq1kBwHD3Og6kCM7H7bEogLs+hcW45Qxsvb5WFyyhSN1JIZiWYEMc3cDm0B2lw5X3c1LrEsqqSrMpLXZtCl2MDSkkx6coOUeyzD4sTEhQyIiTMjO2Tjwt0pDJCXDPpZo1ZMpyA2ZAc87eUaWmTW0VXOVjEuCc8tOsObU2VMlhNNiQDSoB1Oop3WJcC3PeGUJKxISaVApU7FLbwDWURl7+sbtaD0HqH1ixEu/8AiJmAU1JPeAByUjLi4Nw2sCiclVxnwy/zA3QQ0IAJtn93iJ62pyYnePANnBEefWKcWtITvgEG13u9iLcoUpEVxs5KAqYKZiEgJAAHhCQM3te31izESEqSVJmTBLqUtKCpdyPADySXNIPllHpQaQQUpKiyEgBkqUtkhhcOCp2/9dIDEbFQgKXJdKUhZZybUs43vipye3NwAUO0LYfGTCy1FCjLKSEhIuE5CoM/m+sNI2mtdSlKdaiSotYuLIS+SUhsrEvFEnaDhSZYCVUlEvdLMgIQxcuNTDODlhQSkgkgMShnLgAWOZsdBck6GCwR+CJUpJDmW54gn6R6HJGzaw4mJAdmdQ+efWJhbKUDSOEECBCnfGI70waOce72I7+EgTE1RqCOVx6FQuJC41GG6o8FQpWY8FmNQTqtgSqpajkyuBL7trC5ze0aa9lpmIUkuykqcsoMGbJRd76xm9kye5X/ADm//VMaB2iiVh+9WpQQlLlRLqpyDsA5y0hLa0h8U9sydqdncOcMnDKnrSqUtakr7tyBMAKkMLFJIfN3jip/ZSbKW6JiFpSakqSFAhtKVDPoTHQbT7WYdSytKyUkAuELyy4cbdYjZG1kYlZTKJZIdSyCEIT+ZSjkPc6R0RUkjlljeivsrOTK78pc1A0lsilLsQRxMLYWaVqWVhN2FgBVYO/E89XMbaduIClIQlXhVvhhUATe5d23m1AbO0YG0cSJAUgBZmTA4KQglJZ7ipn5NprCpNtjSaUUjq+y+FE/Crwk1QTMw02qQ/joKSpQCWcgAFwAeEJdmcTKm95LasX4glOTkWN0kZjhk7Rw+xO1JlmUDJrUhwSKqyDVUzNoTrG1sHtdhZc5c1OEmOEE7qwGS4qcFRBzHN4b6dWJGfyW9rJYwygJNKXDqQoVMbjU2dg3XlHP4WnE3m0lYDAJ3bPmQ75mNPb3bPD4iaJgkzBulJBoL5FL712IJ8/XF2btaVLf92skmxSHYWt4uX94pvH5EdZfBvOWbyj14Q/b6P4c3+n53yh7CYxM0Ck7xDhB8WT+HM+TxFxa2dMJxf2sLuYJMgR6ZOpJCkqDaZGzaG+vz4GL8GnvEkgKsL7pbo+T3eBsDjToonYMLADkMQbFsucbWBxcgSlpm1d4xVLUFE1EAOGNn45OOghAJjnu1U8oVLYsWqHHxEP6pgY56Gy+n9x0H7HTJWogAEs4BBAs+6U2Yu9ouk4LvAoBdJpLKIBbmxsfl8ou2PtKUrADvEDvSywtAuolgoHoB4eVmhdcwisItMANNwxNslBwU5hxE02nT/krKMZrKP8AH+gsFKnpUEd6oUUqCTUpILNSCHrJRmSUkKGQdhTtiZVNWQ0whqwLUhgtC2vUDLsaTmng7IYLaMyXOKVOFTKksEkO703uCTY8A2ZvGtL2QsyZk1SNxCAkSwpQAIT47ColwACSzAhzcmrhFSUkc2TcXFmLt3bKFSkqCZSCQzS/EsFNV0+EAOLxTIxyJiELdKAE/vEgK3KbAkk3Ks+ELkSVtiFSVTAJixMCWlpIAOYSC7EgOAAbvqYmdgEzP3UlNKHrIKUpMtZYU95cqDsQhVuF4r2l4JXt+ToZOKlqZKQomkEqKnD2DAUg+RDhszCO2cZQZdg1RJfgEkAepA8xFmzcKpIVUCklrHxC7sbC99YS7SyFKoKC9CnPPl7RHTkdG1EbkLIMpKfGL0rDVKIux/8AVJZ+nOG8bLCJJUhQYuSnOyRURxewHnGJsiYZaCVEkgF1aoS+T6F3LjJoanYsTAhCHAKaiH+FQtY6E+jQGtlVLQhsvDVS6aCmhLlRDO7OyvZj7RuYZBQXQtQyYWILgkuTqlNyb6xGFwswhKgtQd00Cwa28QR+X2jQlmiU7VIUWcvkBmBoAbk+XTOVhjGkKSMBOmioVEaFNLNnqM7xMWydtlKUpDpADAAkefUm/nHoUYSEqPUQaS5I4QCJgJIByzhyB4gQNIJcRbTZ9IkJ5RgAJlwXdQhtGaUzAXIalgOFyf8AMPjEoqCQpJJDgOHIvf2PpGN+SRLie7gmgJsxKQ6iAMrnWME6nssn9yr+c/8A5TDqdnJVKoORBSpOaToQUm3yPOMLs/thIBQVISl3UpSt7eCQkBPDLeNr6mA232zw8sTDKVVMSwIAVQpTsUuzEi5PIWJeExk5aKZxUdmZtQSlSJxQEfu5zClITZhYDMBwYallc7Dok4eUiqYlClCWpJVuCkV3sSd5tHI0hbBIlqwqpi6KlqKlLVSHJubnLpHLzdszJKmkzWS+SVW9jlyytF4Qe6Zz8nInVrwOTMHiJW0QFJUZXepJ4BBLqSelx5Q9gEpOOEzEGoEqSpJc3CVC9+La5kRmjtLNmLKyupZpchICSE5JKQAAnmL5xsyNqpvUhQJU5UkIWMySaSHS788oo0ySaZpbQlYNJARLlSCrwzpRIWCUkFLd2prKIy84wZ2ElYUTUS5neCdJpcX7tJUhdRUQlJ8PLPnG3hZhWmyyOKaUAh/KPYzZgmy1IWpTKa4YEMxHo2UItdjvfRyuD2AuWpK5JkzbBSVLAKLa0kkKbi1o6jZHaSYFjv5eDKGN5QIKmDkg0KSpg7trCOI2KlEuhCSR3SkDeY3N7sz3Jv6cM3B4CdImhKUVykuUqIBUVLAdVr2OYyYc3htS7EVxejp9m9ukzkF5MtbrSgJooYsM/E4LuMmyiVS+8nJpkd2yVlQKVEAtQGSsMSCoHTIxmbPmU4n8OcOAEJJ75AYOU1PlTQSyeLt0FWLxqa0qUSlVNwpZ+JSuOZ4DlpCuKvQ+TrbH6JYUpS+7cpUpgEm5ekFNykAcWi3GbQSgq7tEoJUDSmhJdzYpVYAgNre1jCOzky0LWs5UTN7WpSSASc89YGbs95QKUuhDlRBTqXJYOdQOphXFJlozyWL/AGHtlBOKxK5SFJQQkKD6kk7oAcuGfpHK9vlj8UmUnOVLQgniour5q94tMumYVbtQ3nUWFiSEqyGjc4y9mzDiMaFrLlSysk8nUPLIQ8Ipfd8EeVv0Puzc71cpIliUtYSGdJSHYDIO8Jq2iNyqQsJQTUClYZJll9LfD6R0Tirm7AsfO8DOIyNwbZWL52OcTXJ8Dvivyc9sza9CgJZImLSkB7kLUCDzbeFuUU/tjECWUTaSEqsq4qOdw7MaToC6r8I20bHkJUFCWl03DFT9c92MVlKn02PerKnfIEupwQbgcDpFYzjLwSlxyj5PbFkCcSEpVLCAGUhRBBqqpB4O5YvHTSgmpTBJmfEsABROtYApV6A63itDSylNgVGlIfRnhpUm2o1tmfS8c8+S2dXHw0t9kqezmwFgW9jm3LKM2eu5bMk3PX2tGhPJYbxCQMmzLWcmMvGT0gPofXNm9bQkdlGqMtc0ylOKiCq7DwvdzxS7vlnGni5RACSN5V/LK58/fnCakhVLsLglJzHmLBrQ7igZiwT4UAFdywKlMCU5HQRVk15NjFymZ1JBUGEsZt5Zl/lDKRTIEtQJWbJGjAvnwvEKxUpLKURWPDf0trCp2mlbpU5mG7sWlJdiP5unHlElsu9MXmSSmxAfpEwc2U6ixUrne8egGKfw0yxqALXTmj5Ve8EnAb1VQHFw7+4t5Qxh0hApSBlrUfO5gEDiEljpxzjWzYo5qftZcrEKS4MtywawGWlwxDGNHC7SKpalmUpJSlyC7EMSSNNI0VSpQLMAdLIJHS1oSl7WkJSpJUVAuFPUoq0LkWv19IpeXSIuOPbOaxYWT3hUa1HyHLo2kRszblC3LA6uHSWcZZpLE3BBvD2M2phSN1Ey3PL3jPwUyQ+8AngaVEjrvH5R09x2jiqpakjaxW1FzE/uiyvyAguGzSc1MfhZ9bsYX2nj0zZSZdJQqsVBYUQEsrey5fecIzB3c1hMC5bAmzOlaWOTMWfnYQeMws0gyU+BJqBUdFWKQSPzBWWYAfKEUUmh3KTtErx7rUlJzQMiWdIYDIcIzMQiYUpBSpIckE2B0s+bEEWjpOzWwUCUZk1Drv4rsnS2l+Ijn8XOE/FEnwuQlOQYPSOTlvWKRkm6XgnODjFSfnwVzsOosSSfJVhycN6R6TKlvvlZZ3ApB5XJMaGAkVI36Khm6XN73v1HlFv4ZJDuGH5QWHGHJiU2chLGV3ieKVEFJ52y840cTNJlhaFEJcBQf8yWv0UDFCpe5U+61Ts1nKXcNqGgGIlrSCpljIAB1fC5AEAxu7FxVgkKCViwc5tb1PDnHUTkqSm4ZTZEHNo4zZuzCEGYshinJG8XtwIuSLZiOgwCQkVAldQ3VqUSSGDIc+GJyReDY7InCYngdRqD96wE1AYuWa/DzHA8vrGN+2ClRUEm1qGNTFyHIsxY30tmDEHbPfzEoQguXd1BmGZ6jpC4hyRsSccNSOv1+sct2pmqmz0olByAlROjgm98mcdbcI11yyLENC89JAdISTwU7eweGjp2CW1QSJKFj96pVTWSgCgL0LXKh1y0aBlqloFKhcjxBNlC2ozDwnPxM9mMlLEAbhDjK/H5xp7OxExKZicklLgKKSHLaUszcx7CMwLZzW0wCuw0YeenSHex+HSFrK7FgkA5nU9chF8mR31dkAlVIIuE2d3Z9YU2n2enS7oNYHAF/TXqIWbXpurL8UXL7qto6TuyS5sxsNAH/WJmJGpGekccO0E3uwmtqVJDE7xF9SHKbX8o6bFbZlJSlSKVuQCHYgFwCBn4mF2iEuKSLQ5oOxmbJmeJBZ7XuCL8s7wvsbZMxC5kxSLkBKRbIXJJ4Et6RfsvGLmAhaQFJVoSAxuGD9faC2vily5dQDXa1R+ULb9JRxWp+wwtKrOAGzD3fg404xZImhaXtmxB+RDxmYOepYuFHg+RD6hQh+aqkEIASBcmwHMMBeEa8Dp3sq2jiGKR6xkPUXDM9uWsKY7aFZATnMJSlvy6q9AfWGyugC1hwaxb6fKLKNIg55MrMgJckBzpE7JkFSiXaUMxmVqGWeaQDFCEVKZYqr1csALkuNSbMbRrSJoCWFmb6N5Z+cFukCKTZdhpEsKTWlJpNQcAknOpRNz98I6DZ0ytKlXFZLchk4+fnHNLw6DZSsxdrFnuHHGNzDYosAElKQLc2yETbLJDU/ZpcBJIAAsP8x6AOLbNRfOPQuhtmIjDhtErzJAD9bu1/wBYOZO3gAP5iCLDo9/IRVOnAWrNJBNTOBzKtDwHygcOsCokBITqopB5qJJ/WDQloq2maZMyZ8QSWJDHJsjwLRzewcMFpUnUMckmysvFllHUbSkvKmXLFOpOhDkCOZkTTJTVmDYBy41dhdo6eH0s4/1PqQxP2SkXsD/T5AaxCdmpPDoWGfBgzwphdoLmlRKmAyDhmOlwXNoP8LwJvwL/ACIAEXOQvkbDJxASHI3SXuyRpb7vGpNxCZCiF5AtqxAFSSwzYNnqTGAcMxJBUDycE+R+bwviJxAIWVLFmJzSdL3tyhJQye3orHkUFpbO4lCqWpS00qFTMsO2YsDnHz/D4NJLqWE9Qog8cgY7rD42XMlpUDnY8lEbwbVo5TDSk1EKyv1twB1ifBq7LfqqeNDmGmEKWVKBckMKrMbXs9jaJM9GlPGz9eMVbXUEMzCre8ikNfj5CM5cwggFnLZEa5Rc5TQGIQqwpa+lrdTEJWyxZiFNk1+F7A3hFcsuzpFifEGDAm5GvLnDGw5JXPlF/wDkycuAkVObWByHSA3SsMY20g0YpaZlQXcE6BjmLjI2JH6xrbPxk0yFMkmo0j4Qx+IHSm9w+QhxPZyWaipa1EqLqKrub3jPx2GTICAFFSk5VXSkPV4cgXiX1YvSOhcEo7fQxtHYCw03vUjIlSt1IzYPpctvZ8Yow6ZMmalYxUpQAIKQfaxPUE6gRn7Q7QrWFJUzFvmDp0jMmzU0nJ2ikE2tkuRxjL7T6AjtHhyN6an0UX9AYUxe08MtJomBJe24q7eTR897yJ74wfpoX6j8nXnbcoFlLU7O4R7M0VydpypwmEd4QlIdTMzk3sQY5lUzcTm4JPq30EEhbqCgGDgKAe97+UFRA5s25OPMkJEkh3UVEoVckJCbFZD2OohiT2umhW/LlluFQLdXUBCpwyeA++cRiMGql0pGTjmCNOfzhZQi/UNDk5F6Wa+Nw2EmoSpaqSu4WT+8ADjK7gNk2kc8ZSUzQEETEpyWEqS7EkOFDPmHzhzZ2zFTUmhnCmJsAGAcnmSoMORjTldnpgsSn3b9YinHj1Z2OMudZqO/8ntj7XR3igvdrIAfiNDyL58o6AzRekhRHwgsfdo57/Sy60KK5bBQJAKiSxBbKN9GFQm4uT089feIcmH9JbifJvIiVPNO+kpVe1QPS45RRip1MskWLEXOvM5wcyYF2UgNm5As2p4cozMRijNUUU7qWz+JzfqXPrAUbY0pUjPw2ETQiYlLmmgq58G08MXm2o58OGfWLZywlkk0ppeqlgc8m+cDs9ZrUlEtSgQokrDADIXJsbBhFrvZBJLRVs5BU1ShdsgWcBjfWHMXOQDQDl8TXJb+0Jy57qIAJp1Nh0HHWL5ch0uc+GogPvYY9Ui/ByxS+p01PN840Biky0Ob8gczoBCWCUSC4y15DSEcSVTF1ABIAseIP30hatj5YrQc/ETVmpSqXyHLSPRWhUseI31JDkni8TDk/wB/7mr3KVEjMC72LHPT4rvFS5LFzpclrkAZMff56wzJmMN4AHMlIN9fOJXLChr5FsojZerMjaONASq1ymnhx+TxzU6eVJSNX/tHUYrBOC7qv6eZck+kZ03Zl3ADC7ax08cklRx83HKTsU2CaZgctZQNnfUEekbOJxCQLkF+TE8AeUZXehKCoJu71Pk5yAy9XhU48nWLtbORdGkqek2y++MIbQlgylBmsPYxUcXF2ywqZNSEpquCRo3PgI11sKjbov2XjFIlBISDcq+LVhcDpCuJQszCtKTcuWBsdfK8dDjMShBASAFZkjQcAecILnBZJUT5l4hGW7OmaTjj7GTipU1ZG6d0UjS17XzihWBmAs6X4BQf/Ma+KxqUJtfRrN6RlqxgJuHiik2RcUhf8JMJYIUeLD9dI29m4ZeFVUsAqUmwd2D3yzNozlYkfDG9Lw85UsFYKkkAs6XA08Qf0hZydUV4obvyVjaqwVFDJqzIBJP9RP8AaE5iSsklRJPEwWJCElk1jkoB/aKkzGLaGES9irYlidnawsnDln8XBjGmZhUogi3H+0eRNBcJGWvOKKTRBwi2Zncvp7xYiQeA940kJfTrEqR9/wCIP1GZcKM44UMxgxhwEm5YA/KAxEpT2eKCVENeKReiHJGmM4bGmoAlwSBcsG1eNTEbdQqoBwcgDcHoRxPFo578Ofv/ADBHDEX+kZxT7NGTXQwjHTJaAEqUkKKqmJBJsNOTesMy8IvN6n6kepzhNCQUlJIcmoXa+RBJsHz/AOsdBspQ7kAl6XGaSGzFxbWF0FNraMwbL1Yvys3U5mNbYM+YldLqKPiDmwuxBJLX4ZwdQdvbT14coYwMtlkiwpPzDnq1vOJ8kqVM6uOGbzj+/wD3sN4mSVSlKKmAJITqepEZ6VGWhS8nASga3DqPo0PTZZUl1WSMgPiJLeSR7/NU4dMwhBJYZtpfevx0iCLyW9Gfg5qyn94Lu45J0f6Q3+OUod2kFIBups+QcMw9YZn4N1sEsAHORLaW+t7xXNTelNmF/wDMNaYuLR7CyHU5uMz9LRY5K6U5HLjwimZiwkADXIB3Prl1jV2YoNYufi49IWTrY8UnoWxWx1VBRVkLIuxOpLZmK50ugEEhyHI1b6RpT56RzP6xXh8K7lVyc/vlCZPyO4K9GR+DJ0iY0jJYsBV5+0ehshMEStPVhdrM+euReBWScrdTeLSiJzP6GJlqFhLNiPRtelmhDaKlFOnA2087+d410pBtr93iiZh3z9W9+cMnTElG0cZMUqkjR+XOKAgn68I6vE7FQoMQb8LQuns+kCwP6+f9o6lzROF/p5J6OdOHVfNvb3jYTj04fClAcTZlyW0trwa3rDg2YEs9RB0AJ92hTbmy0rIUlZdgAgu4Z/C2n94DmpaCuNwt+THnYsrVUT0+kQgEm3tCUyQpKiLgjSJCzFcfYll7mjNlOoJUrTQgtHv2YrRQ6K3X9be8bOwthy0oE2ezqulJNgDkSNSeHTy0V7IlqNVNI4EFm/le0RfJTpFlx+Wc3gsGpKmWkgcWs3XI+Udns/DhQDklmuTkOEc9iJpQSlApHI59IswW1VSgQz1FydX/AFhJ3ItxVA19pCWlW9LSbnqwbWE5mGkzP9qoHVrgffWBGEVNZapgI0SEHlmSo38jDcpCk2AAQBcnMq68GhOinfZjY7ZakDdNT24HmejaxnSt0FgzcHPoCY6k4hJFyBxcgfrFGKEhRdSkjmHc9bF4eM35Jy412jDlzjfLpwGnnHkYgOR8QhnFKl37sKB/Moj2S3zhSTJSnIuTck5nmYoqonTT7CSSslwQkanXyzisyQzmGkpJ3Upc6AfSH5OyZpG8lKH0IDvyADtCuVDKFmDhWUTwGp48Itm0s1vv5Q5PkTgpwmycmZXKMzGSJ+as4onbsjJNKqGU4FKuHkQ8DiGlmhBUBmcncjp0hVMxUa2wNlGbMCzcA2SRmeJ0pGflFJSSVnPCDbpDuBwJSylElZvTwflxjQmS+7ZJLrXpwH28XYlRkqSAmuYp6XsLXUok5JEV4bCVKVMUSWc9fPnHFJ5bZ6kF9PUQ8bMpQlAzI9AD7f2g8NhEoTvBydOPLpASpp8RAZ7PoePTQj9QIoGNJBdqjmT8uQhadUPJq7BWu7JqMxd3BsngDozRWElExLEqVm1/R8uPpESFtlx/7KJ48ByjewmFLOrP5DhDN0JFZGT+FVNLlgBoPv3j02b3VkBnYKIvxboYZ2hMIW0s31bLzMDgJKVVE3L+EOztnAvyw1ukCcJUisOORzPPrEHH1TEoSd3IuICYuolywe50ixdPiSHSnVs+Q49Y35N+DWACbWj0ZMpE5QdOWjsI9CY/JTP4GG+7RAHrxtBrHygAb/fKMEmm/pEKjwN/WJVkOYgGIodtI8E9YJAce0AtTenzgikFPGAEkAksL5lheJMxvMiJXBMKztlylKqVLD6v9tEytkSk5S0f0v8AOGEzPv76xalPE/p7RsmDFexSmWlJqCXOhJJI6Am0ZeI2ykHeCiolghrv0GZ9o2hK5xXORSkn7MFMWULMvBYBZUVzQkg3CCSCl+LWyGTxYrZCVh07g6vd26xO1pxRKdOfNyNdONo9s2U0lJJclyT1L5Q1urFSV4iOKMyVupqpBsRmfP8ASEVF87x0qjSlwcz8m+sHh5jgOAWAPWDnRsLfZzQsPv0jyZwrpVU1L2AJ6aR02FTUtL81HmdPSMWTOM2ctR1e3APYQVKxZQoV7hSsknk9rRdJ2KvgBe7sI2UJ+HQfeuUWqSCGgZsZca8mfhdmBJdarA5Dlz+kaE+eF2fy+84Wn7OK6kiYoUkXLElw9sgPeBwOBTK4qUoh1E3vYaMAIDp7DC468DCZIGUDOkBIdYcnTeUOmTw1SLeX6/SDRJBSVHTT6wljuNoyZmGSq1IP/X9I0JM0YZNkhSlZ8BwHNtYqw3iJOgf2hVE/vVEqHIDQBofsmlj+S2XiqpjrclR8Raw4chG9jJDSihGfLNR4dIyt1CAsJDksM2HPnHjiygMMyA6tWN2H5RA7GWuyjEqKQElntuu7MMnFv8wkxfiYcQySkkVObi4+UaUjCpCFKAvm/wCkG6BjkVbKwIQCtZD/ACi8YwzHCLJGupjKBKyEEsl8hG0iUwCBZwQ/BuHOEZSPWgU4YEUtb3iqZgAinMJKt4PFaNqqQ6AAWsCf14wtiASp1EqNrnR+A0jJMzkh3aiUFKUgZZNA5yi1gAzcPOIxMqkW14xUFEpZ7cOkYxZJxygLsY9C5lR6NSBb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6880" name="Picture 16" descr="http://images.hemmings.com/wp-content/uploads/2013/03/Curiosity_02_1500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3" y="3567108"/>
            <a:ext cx="4057533" cy="2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623748" y="3567108"/>
            <a:ext cx="4062418" cy="211454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6882" name="Picture 18" descr="http://www.wired.com/images_blogs/gadgetlab/2013/11/Roomba880_1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88" y="3567107"/>
            <a:ext cx="4025149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ttp://www.fujitsu.com/img/PR/2005/20050913-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34" y="1258888"/>
            <a:ext cx="4313237" cy="43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US" altLang="en-US" dirty="0" err="1" smtClean="0"/>
              <a:t>Wat</a:t>
            </a:r>
            <a:r>
              <a:rPr lang="en-US" altLang="en-US" dirty="0" smtClean="0"/>
              <a:t> is </a:t>
            </a:r>
            <a:r>
              <a:rPr lang="en-US" altLang="en-US" dirty="0" err="1" smtClean="0"/>
              <a:t>een</a:t>
            </a:r>
            <a:r>
              <a:rPr lang="en-US" altLang="en-US" dirty="0" smtClean="0"/>
              <a:t> robot </a:t>
            </a:r>
            <a:r>
              <a:rPr lang="en-US" altLang="en-US" dirty="0" err="1" smtClean="0"/>
              <a:t>eigenlijk</a:t>
            </a:r>
            <a:r>
              <a:rPr lang="en-US" altLang="en-US" dirty="0" smtClean="0"/>
              <a:t>?</a:t>
            </a: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585790" y="1828800"/>
            <a:ext cx="3771901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Een robot:</a:t>
            </a:r>
          </a:p>
          <a:p>
            <a:pPr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Is een apparaat</a:t>
            </a:r>
          </a:p>
          <a:p>
            <a:pPr lvl="1">
              <a:buFontTx/>
              <a:buNone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Kan dingen doen</a:t>
            </a: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 lvl="1">
              <a:buFontTx/>
              <a:buChar char="•"/>
              <a:defRPr/>
            </a:pPr>
            <a:r>
              <a:rPr lang="nl-NL" altLang="ja-JP" sz="2800" dirty="0" smtClean="0">
                <a:latin typeface="+mn-lt"/>
                <a:cs typeface="Arial" charset="0"/>
              </a:rPr>
              <a:t>Heeft sensoren</a:t>
            </a:r>
          </a:p>
          <a:p>
            <a:pPr lvl="1">
              <a:buFontTx/>
              <a:buChar char="•"/>
              <a:defRPr/>
            </a:pPr>
            <a:endParaRPr lang="nl-NL" altLang="ja-JP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  <a:p>
            <a:pPr>
              <a:defRPr/>
            </a:pPr>
            <a:endParaRPr lang="en-US" altLang="en-US" sz="2800" dirty="0" smtClean="0">
              <a:latin typeface="+mn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PQuestion"/>
          <p:cNvSpPr>
            <a:spLocks noGrp="1"/>
          </p:cNvSpPr>
          <p:nvPr>
            <p:ph type="title"/>
          </p:nvPr>
        </p:nvSpPr>
        <p:spPr>
          <a:xfrm>
            <a:off x="619125" y="481013"/>
            <a:ext cx="6997700" cy="1244600"/>
          </a:xfrm>
        </p:spPr>
        <p:txBody>
          <a:bodyPr/>
          <a:lstStyle/>
          <a:p>
            <a:r>
              <a:rPr lang="nl-NL" altLang="en-US" dirty="0" smtClean="0"/>
              <a:t>Welke van de apparaten hieronder is </a:t>
            </a:r>
            <a:r>
              <a:rPr lang="nl-NL" altLang="en-US" b="1" dirty="0" smtClean="0"/>
              <a:t>geen </a:t>
            </a:r>
            <a:r>
              <a:rPr lang="nl-NL" altLang="en-US" dirty="0" smtClean="0"/>
              <a:t>robot?</a:t>
            </a:r>
            <a:endParaRPr lang="nl-NL" altLang="en-US" b="1" dirty="0" smtClean="0"/>
          </a:p>
        </p:txBody>
      </p:sp>
      <p:sp>
        <p:nvSpPr>
          <p:cNvPr id="921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93750" y="1600200"/>
            <a:ext cx="3914775" cy="4097338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nl-NL" altLang="en-US" sz="3200" dirty="0" err="1" smtClean="0"/>
              <a:t>Zebro</a:t>
            </a:r>
            <a:endParaRPr lang="nl-NL" altLang="en-US" sz="3200" dirty="0" smtClean="0"/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nl-NL" altLang="en-US" sz="3200" dirty="0" smtClean="0"/>
              <a:t>Stofzuiger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nl-NL" altLang="en-US" sz="3200" dirty="0" smtClean="0"/>
              <a:t>Afwasmachine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nl-NL" altLang="en-US" sz="3200" dirty="0"/>
              <a:t>M</a:t>
            </a:r>
            <a:r>
              <a:rPr lang="nl-NL" altLang="en-US" sz="3200" dirty="0" smtClean="0"/>
              <a:t>ars rover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00074780"/>
              </p:ext>
            </p:extLst>
          </p:nvPr>
        </p:nvGraphicFramePr>
        <p:xfrm>
          <a:off x="4495800" y="1785938"/>
          <a:ext cx="4491038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Grafiek" r:id="rId9" imgW="4571946" imgH="5143608" progId="MSGraph.Chart.8">
                  <p:embed followColorScheme="full"/>
                </p:oleObj>
              </mc:Choice>
              <mc:Fallback>
                <p:oleObj name="Grafiek" r:id="rId9" imgW="4571946" imgH="5143608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85938"/>
                        <a:ext cx="4491038" cy="431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I1"/>
          <p:cNvSpPr/>
          <p:nvPr>
            <p:custDataLst>
              <p:tags r:id="rId5"/>
            </p:custDataLst>
          </p:nvPr>
        </p:nvSpPr>
        <p:spPr bwMode="auto">
          <a:xfrm rot="10800000">
            <a:off x="326390" y="2965778"/>
            <a:ext cx="584200" cy="5842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PCountdownTrigger"/>
          <p:cNvSpPr/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9" name="TPCountdown"/>
          <p:cNvGrpSpPr/>
          <p:nvPr>
            <p:custDataLst>
              <p:tags r:id="rId6"/>
            </p:custDataLst>
          </p:nvPr>
        </p:nvGrpSpPr>
        <p:grpSpPr>
          <a:xfrm>
            <a:off x="7747000" y="6096000"/>
            <a:ext cx="1270000" cy="635000"/>
            <a:chOff x="7683500" y="5842000"/>
            <a:chExt cx="1270000" cy="635000"/>
          </a:xfrm>
        </p:grpSpPr>
        <p:sp>
          <p:nvSpPr>
            <p:cNvPr id="6" name="CountdownShape"/>
            <p:cNvSpPr/>
            <p:nvPr/>
          </p:nvSpPr>
          <p:spPr bwMode="auto">
            <a:xfrm>
              <a:off x="7683500" y="5842000"/>
              <a:ext cx="1270000" cy="635000"/>
            </a:xfrm>
            <a:prstGeom prst="cube">
              <a:avLst/>
            </a:prstGeom>
            <a:solidFill>
              <a:srgbClr val="3333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CountdownText"/>
            <p:cNvSpPr txBox="1"/>
            <p:nvPr/>
          </p:nvSpPr>
          <p:spPr>
            <a:xfrm>
              <a:off x="7785100" y="6045200"/>
              <a:ext cx="889000" cy="381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vert="horz" rtlCol="0" anchor="ctr" anchorCtr="1">
              <a:noAutofit/>
            </a:bodyPr>
            <a:lstStyle/>
            <a:p>
              <a:pPr algn="ctr"/>
              <a:r>
                <a:rPr lang="nl-NL" b="1" smtClean="0">
                  <a:solidFill>
                    <a:srgbClr val="FF0000"/>
                  </a:solidFill>
                  <a:latin typeface="Tahoma"/>
                </a:rPr>
                <a:t>15</a:t>
              </a:r>
              <a:endParaRPr lang="nl-NL" b="1">
                <a:solidFill>
                  <a:srgbClr val="FF0000"/>
                </a:solidFill>
                <a:latin typeface="Tahoma"/>
              </a:endParaRPr>
            </a:p>
          </p:txBody>
        </p:sp>
        <p:cxnSp>
          <p:nvCxnSpPr>
            <p:cNvPr id="8" name="CountdownLine"/>
            <p:cNvCxnSpPr/>
            <p:nvPr/>
          </p:nvCxnSpPr>
          <p:spPr bwMode="auto">
            <a:xfrm>
              <a:off x="8001000" y="5943600"/>
              <a:ext cx="508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14612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3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nl-NL" altLang="en-US" dirty="0" smtClean="0"/>
              <a:t>Sensoren</a:t>
            </a:r>
          </a:p>
        </p:txBody>
      </p:sp>
      <p:sp>
        <p:nvSpPr>
          <p:cNvPr id="12292" name="Content Placeholder 2"/>
          <p:cNvSpPr txBox="1">
            <a:spLocks/>
          </p:cNvSpPr>
          <p:nvPr/>
        </p:nvSpPr>
        <p:spPr bwMode="auto">
          <a:xfrm>
            <a:off x="523875" y="1652588"/>
            <a:ext cx="452596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652463" indent="-195263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nl-NL" altLang="en-US" sz="2400" dirty="0" smtClean="0">
                <a:cs typeface="Arial" charset="0"/>
              </a:rPr>
              <a:t>Met sensoren kunnen robots dingen zien die om hun heen gebeuren</a:t>
            </a:r>
          </a:p>
          <a:p>
            <a:endParaRPr lang="nl-NL" altLang="en-US" sz="2400" dirty="0" smtClean="0"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nl-NL" altLang="en-US" sz="2400" dirty="0" smtClean="0">
                <a:cs typeface="Arial" charset="0"/>
              </a:rPr>
              <a:t>Voorbeelden van sensoren:</a:t>
            </a:r>
          </a:p>
          <a:p>
            <a:pPr lvl="1">
              <a:buFontTx/>
              <a:buChar char="•"/>
            </a:pPr>
            <a:r>
              <a:rPr lang="nl-NL" altLang="en-US" dirty="0" smtClean="0">
                <a:cs typeface="Arial" charset="0"/>
              </a:rPr>
              <a:t>Thermometer</a:t>
            </a:r>
          </a:p>
          <a:p>
            <a:pPr lvl="1">
              <a:buFontTx/>
              <a:buChar char="•"/>
            </a:pPr>
            <a:r>
              <a:rPr lang="nl-NL" altLang="en-US" dirty="0" smtClean="0">
                <a:cs typeface="Arial" charset="0"/>
              </a:rPr>
              <a:t>Laser</a:t>
            </a:r>
          </a:p>
          <a:p>
            <a:pPr lvl="1">
              <a:buFontTx/>
              <a:buChar char="•"/>
            </a:pPr>
            <a:r>
              <a:rPr lang="nl-NL" altLang="en-US" dirty="0" smtClean="0">
                <a:cs typeface="Arial" charset="0"/>
              </a:rPr>
              <a:t>Camera</a:t>
            </a:r>
          </a:p>
          <a:p>
            <a:pPr lvl="1">
              <a:buFontTx/>
              <a:buChar char="•"/>
            </a:pPr>
            <a:r>
              <a:rPr lang="nl-NL" altLang="en-US" dirty="0" smtClean="0">
                <a:cs typeface="Arial" charset="0"/>
              </a:rPr>
              <a:t>Microfoon</a:t>
            </a:r>
            <a:endParaRPr lang="nl-NL" altLang="en-US" dirty="0">
              <a:cs typeface="Arial" charset="0"/>
            </a:endParaRPr>
          </a:p>
        </p:txBody>
      </p:sp>
      <p:pic>
        <p:nvPicPr>
          <p:cNvPr id="12293" name="Picture 4" descr="The-Eye-ok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8145" r="7156" b="12218"/>
          <a:stretch>
            <a:fillRect/>
          </a:stretch>
        </p:blipFill>
        <p:spPr bwMode="auto">
          <a:xfrm>
            <a:off x="6329509" y="112332"/>
            <a:ext cx="2628608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333457"/>
              </p:ext>
            </p:extLst>
          </p:nvPr>
        </p:nvGraphicFramePr>
        <p:xfrm>
          <a:off x="4679505" y="1652588"/>
          <a:ext cx="4464495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295" name="TextBox 17"/>
          <p:cNvSpPr txBox="1">
            <a:spLocks noChangeArrowheads="1"/>
          </p:cNvSpPr>
          <p:nvPr/>
        </p:nvSpPr>
        <p:spPr bwMode="auto">
          <a:xfrm>
            <a:off x="5503863" y="2542870"/>
            <a:ext cx="70243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lasers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6" name="TextBox 19"/>
          <p:cNvSpPr txBox="1">
            <a:spLocks noChangeArrowheads="1"/>
          </p:cNvSpPr>
          <p:nvPr/>
        </p:nvSpPr>
        <p:spPr bwMode="auto">
          <a:xfrm>
            <a:off x="7221538" y="2049463"/>
            <a:ext cx="88120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err="1" smtClean="0">
                <a:solidFill>
                  <a:srgbClr val="002060"/>
                </a:solidFill>
                <a:cs typeface="Arial" charset="0"/>
              </a:rPr>
              <a:t>infrared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7" name="TextBox 20"/>
          <p:cNvSpPr txBox="1">
            <a:spLocks noChangeArrowheads="1"/>
          </p:cNvSpPr>
          <p:nvPr/>
        </p:nvSpPr>
        <p:spPr bwMode="auto">
          <a:xfrm>
            <a:off x="8299450" y="2360613"/>
            <a:ext cx="844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camera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8" name="TextBox 21"/>
          <p:cNvSpPr txBox="1">
            <a:spLocks noChangeArrowheads="1"/>
          </p:cNvSpPr>
          <p:nvPr/>
        </p:nvSpPr>
        <p:spPr bwMode="auto">
          <a:xfrm>
            <a:off x="5049838" y="4752975"/>
            <a:ext cx="96853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digital </a:t>
            </a: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err="1" smtClean="0">
                <a:solidFill>
                  <a:srgbClr val="002060"/>
                </a:solidFill>
                <a:cs typeface="Arial" charset="0"/>
              </a:rPr>
              <a:t>compass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299" name="TextBox 22"/>
          <p:cNvSpPr txBox="1">
            <a:spLocks noChangeArrowheads="1"/>
          </p:cNvSpPr>
          <p:nvPr/>
        </p:nvSpPr>
        <p:spPr bwMode="auto">
          <a:xfrm>
            <a:off x="5803900" y="5905500"/>
            <a:ext cx="68421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sonar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0" name="TextBox 23"/>
          <p:cNvSpPr txBox="1">
            <a:spLocks noChangeArrowheads="1"/>
          </p:cNvSpPr>
          <p:nvPr/>
        </p:nvSpPr>
        <p:spPr bwMode="auto">
          <a:xfrm>
            <a:off x="7843837" y="4924730"/>
            <a:ext cx="1374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err="1" smtClean="0">
                <a:solidFill>
                  <a:srgbClr val="002060"/>
                </a:solidFill>
                <a:cs typeface="Arial" charset="0"/>
              </a:rPr>
              <a:t>photoelectric</a:t>
            </a:r>
            <a:endParaRPr lang="nl-NL" altLang="zh-CN" sz="1600" dirty="0" smtClean="0">
              <a:solidFill>
                <a:srgbClr val="002060"/>
              </a:solidFill>
              <a:cs typeface="Arial" charset="0"/>
            </a:endParaRPr>
          </a:p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encoder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8167688" y="3975100"/>
            <a:ext cx="5476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buClrTx/>
              <a:buFontTx/>
              <a:buNone/>
            </a:pPr>
            <a:r>
              <a:rPr lang="nl-NL" altLang="zh-CN" sz="1600" dirty="0" smtClean="0">
                <a:solidFill>
                  <a:srgbClr val="002060"/>
                </a:solidFill>
                <a:cs typeface="Arial" charset="0"/>
              </a:rPr>
              <a:t>GPS</a:t>
            </a:r>
            <a:endParaRPr lang="nl-NL" altLang="zh-CN" sz="1600" dirty="0">
              <a:solidFill>
                <a:srgbClr val="002060"/>
              </a:solidFill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738188"/>
          </a:xfrm>
        </p:spPr>
        <p:txBody>
          <a:bodyPr/>
          <a:lstStyle/>
          <a:p>
            <a:r>
              <a:rPr lang="nl-NL" altLang="en-US" dirty="0" smtClean="0"/>
              <a:t>Camera</a:t>
            </a:r>
          </a:p>
        </p:txBody>
      </p:sp>
      <p:sp>
        <p:nvSpPr>
          <p:cNvPr id="18436" name="Content Placeholder 2"/>
          <p:cNvSpPr txBox="1">
            <a:spLocks/>
          </p:cNvSpPr>
          <p:nvPr/>
        </p:nvSpPr>
        <p:spPr bwMode="auto">
          <a:xfrm>
            <a:off x="3957693" y="1409700"/>
            <a:ext cx="4378325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576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957263" indent="-1905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338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1719263" indent="-1905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1764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6336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0908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548063" indent="-1905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nl-NL" altLang="en-US" sz="2800" dirty="0" smtClean="0">
                <a:cs typeface="Arial" charset="0"/>
              </a:rPr>
              <a:t>2 camera's in mijn hoofd</a:t>
            </a:r>
          </a:p>
          <a:p>
            <a:pPr eaLnBrk="1" hangingPunct="1"/>
            <a:endParaRPr lang="nl-NL" altLang="en-US" sz="2800" dirty="0" smtClean="0">
              <a:cs typeface="Arial" charset="0"/>
            </a:endParaRPr>
          </a:p>
          <a:p>
            <a:pPr eaLnBrk="1" hangingPunct="1"/>
            <a:r>
              <a:rPr lang="nl-NL" altLang="en-US" sz="2800" dirty="0" smtClean="0">
                <a:cs typeface="Arial" charset="0"/>
              </a:rPr>
              <a:t>Ik kijk niet met mijn ogen!</a:t>
            </a:r>
            <a:endParaRPr lang="nl-NL" altLang="en-US" sz="2800" dirty="0">
              <a:cs typeface="Arial" charset="0"/>
            </a:endParaRPr>
          </a:p>
        </p:txBody>
      </p:sp>
      <p:pic>
        <p:nvPicPr>
          <p:cNvPr id="18435" name="Picture 2" descr="F:\myProject\Robotics\NAO\nao_img\nao-head-camer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820" y="3456511"/>
            <a:ext cx="3258355" cy="2588689"/>
          </a:xfrm>
        </p:spPr>
      </p:pic>
      <p:pic>
        <p:nvPicPr>
          <p:cNvPr id="33794" name="Picture 2" descr="F:\myProject\Robotics\NAO\nao_img\nao-3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6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32" y="1443064"/>
            <a:ext cx="2145354" cy="215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"/>
          <p:cNvSpPr>
            <a:spLocks noChangeArrowheads="1"/>
          </p:cNvSpPr>
          <p:nvPr/>
        </p:nvSpPr>
        <p:spPr bwMode="auto">
          <a:xfrm>
            <a:off x="2390799" y="2085105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nl-NL" altLang="en-US" sz="2400" dirty="0">
              <a:latin typeface="Arial" charset="0"/>
              <a:cs typeface="Arial" charset="0"/>
            </a:endParaRPr>
          </a:p>
        </p:txBody>
      </p:sp>
      <p:sp>
        <p:nvSpPr>
          <p:cNvPr id="8" name="Oval 1"/>
          <p:cNvSpPr>
            <a:spLocks noChangeArrowheads="1"/>
          </p:cNvSpPr>
          <p:nvPr/>
        </p:nvSpPr>
        <p:spPr bwMode="auto">
          <a:xfrm>
            <a:off x="2287767" y="2786981"/>
            <a:ext cx="479425" cy="4587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endParaRPr lang="nl-NL" altLang="en-US" sz="24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>
          <a:xfrm>
            <a:off x="766763" y="538163"/>
            <a:ext cx="7159625" cy="627062"/>
          </a:xfrm>
        </p:spPr>
        <p:txBody>
          <a:bodyPr/>
          <a:lstStyle/>
          <a:p>
            <a:r>
              <a:rPr lang="nl-NL" altLang="en-US" sz="3600" dirty="0" smtClean="0"/>
              <a:t>Mijn verhaal vandaag</a:t>
            </a:r>
          </a:p>
        </p:txBody>
      </p:sp>
      <p:pic>
        <p:nvPicPr>
          <p:cNvPr id="4099" name="Content Placeholder 3" descr="na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9444" b="-3389"/>
          <a:stretch>
            <a:fillRect/>
          </a:stretch>
        </p:blipFill>
        <p:spPr>
          <a:xfrm>
            <a:off x="5421313" y="3582988"/>
            <a:ext cx="3722687" cy="2640012"/>
          </a:xfrm>
        </p:spPr>
      </p:pic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831850" y="1535113"/>
            <a:ext cx="7138988" cy="43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95263" indent="-195263" eaLnBrk="0" hangingPunct="0">
              <a:lnSpc>
                <a:spcPts val="2500"/>
              </a:lnSpc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ts val="2500"/>
              </a:lnSpc>
              <a:buClr>
                <a:srgbClr val="00A6D6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ts val="2500"/>
              </a:lnSpc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ct val="100000"/>
              </a:lnSpc>
            </a:pPr>
            <a:r>
              <a:rPr lang="nl-NL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Heel veel robots</a:t>
            </a:r>
          </a:p>
          <a:p>
            <a:pPr>
              <a:lnSpc>
                <a:spcPct val="100000"/>
              </a:lnSpc>
            </a:pPr>
            <a:endParaRPr lang="nl-NL" altLang="en-US" sz="2800" dirty="0" smtClean="0">
              <a:solidFill>
                <a:schemeClr val="bg1">
                  <a:lumMod val="75000"/>
                </a:schemeClr>
              </a:solidFill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nl-NL" altLang="en-US" sz="2800" dirty="0" smtClean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Hoe kan ik waarnemen?</a:t>
            </a:r>
          </a:p>
          <a:p>
            <a:pPr>
              <a:lnSpc>
                <a:spcPct val="100000"/>
              </a:lnSpc>
            </a:pPr>
            <a:endParaRPr lang="nl-NL" altLang="en-US" sz="2800" dirty="0" smtClean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nl-NL" altLang="zh-CN" sz="2800" dirty="0" smtClean="0">
                <a:cs typeface="Arial" charset="0"/>
              </a:rPr>
              <a:t>Wat kan ik allemaal?</a:t>
            </a:r>
            <a:endParaRPr lang="nl-NL" altLang="en-US" sz="2800" dirty="0" smtClean="0">
              <a:cs typeface="Arial" charset="0"/>
            </a:endParaRPr>
          </a:p>
          <a:p>
            <a:pPr>
              <a:lnSpc>
                <a:spcPct val="100000"/>
              </a:lnSpc>
            </a:pPr>
            <a:endParaRPr lang="nl-NL" altLang="en-US" sz="2800" dirty="0" smtClean="0"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nl-NL" altLang="en-US" sz="2800" dirty="0" smtClean="0">
                <a:cs typeface="Arial" charset="0"/>
              </a:rPr>
              <a:t>Hoe programmeer je een robot?</a:t>
            </a:r>
          </a:p>
          <a:p>
            <a:pPr>
              <a:lnSpc>
                <a:spcPct val="100000"/>
              </a:lnSpc>
              <a:buFontTx/>
              <a:buNone/>
            </a:pPr>
            <a:endParaRPr lang="nl-NL" altLang="en-US" sz="2800" dirty="0"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45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COLORS" val="0"/>
  <p:tag name="MULTIRESPDIVISOR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POLLINGCYCLE" val="2"/>
  <p:tag name="INCLUDEPPT" val="True"/>
  <p:tag name="REALTIMEBACKUPPATH" val="(None)"/>
  <p:tag name="FIBDISPLAYRESULTS" val="True"/>
  <p:tag name="PRRESPONSE3" val="8"/>
  <p:tag name="PRRESPONSE8" val="3"/>
  <p:tag name="ANSWERNOWSTYLE" val="-1"/>
  <p:tag name="COUNTDOWNSECONDS" val="10"/>
  <p:tag name="AUTOADVANCE" val="True"/>
  <p:tag name="SKIPREMAININGRACESLIDES" val="True"/>
  <p:tag name="BUBBLEGROUPING" val="3"/>
  <p:tag name="CUSTOMCELLBACKCOLOR3" val="-268652"/>
  <p:tag name="AUTOSIZEGRID" val="True"/>
  <p:tag name="RESETCHARTS" val="True"/>
  <p:tag name="REALTIMEBACKUP" val="False"/>
  <p:tag name="FIBINCLUDEOTHER" val="True"/>
  <p:tag name="PRRESPONSE5" val="6"/>
  <p:tag name="ALWAYSOPENPOLL" val="True"/>
  <p:tag name="ANSWERNOWTEXT" val="Answer Now"/>
  <p:tag name="BACKUPSESSIONS" val="True"/>
  <p:tag name="RACEENDPOINTS" val="100"/>
  <p:tag name="DEFAULTNUMTEAMS" val="5"/>
  <p:tag name="DISPLAYDEVICENUMBER" val="True"/>
  <p:tag name="CHARTLABELS" val="1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INCLUDENONRESPONDERS" val="False"/>
  <p:tag name="SAVECSVWITHSESSION" val="True"/>
  <p:tag name="DISPLAYNAME" val="True"/>
  <p:tag name="PRRESPONSE7" val="4"/>
  <p:tag name="GRIDFONTSIZE" val="12"/>
  <p:tag name="STDCHART" val="1"/>
  <p:tag name="RESPTABLESTYLE" val="-1"/>
  <p:tag name="CUSTOMCELLBACKCOLOR1" val="-657956"/>
  <p:tag name="PRRESPONSE4" val="7"/>
  <p:tag name="ADVANCEDSETTINGSVIEW" val="False"/>
  <p:tag name="DELIMITERS" val="3.1"/>
  <p:tag name="EXPANDSHOWBAR" val="True"/>
  <p:tag name="WASPOLLED" val="3C69095DBC2F4C8FAD29080A9EBB95A2"/>
  <p:tag name="TPVERSION" val="5"/>
  <p:tag name="TPFULLVERSION" val="5.3.0.3294"/>
  <p:tag name="PPTVERSION" val="14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2"/>
  <p:tag name="TPCOUNTDOWNSECONDS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elke van de apparaten hieronder is geen robot?[;crlf;]3[;]3[;]3[;]False[;]0[;][;crlf;]2[;]1[;]14142135623731[;]2[;crlf;]2[;]-1[;]Zebro1[;]Zebro[;][;crlf;]0[;]1[;]Stofzuiger2[;]Stofzuiger[;][;crlf;]0[;]-1[;]Afwasmachine3[;]Afwasmachine[;][;crlf;]1[;]-1[;]Mars rover4[;]Mars rover[;]"/>
  <p:tag name="HASRESULTS" val="False"/>
  <p:tag name="TPQUESTIONXML" val="﻿&lt;?xml version=&quot;1.0&quot; encoding=&quot;utf-8&quot;?&gt;&#10;&lt;questionlist&gt;&#10;    &lt;properties&gt;&#10;        &lt;guid&gt;430EF674CA5449B78244E0D73327BC06&lt;/guid&gt;&#10;        &lt;description /&gt;&#10;        &lt;date&gt;7/31/2013 1:39:1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77A798EA6CC488181F5BA8E14D10281&lt;/guid&gt;&#10;            &lt;repollguid&gt;271359CD4FD549B68943B8731C2C520A&lt;/repollguid&gt;&#10;            &lt;sourceid&gt;C37088603E504748A51F977F4835C356&lt;/sourceid&gt;&#10;            &lt;questiontext&gt;Welke van de apparaten hieronder is geen robot?&lt;/questiontext&gt;&#10;            &lt;showresults&gt;True&lt;/showresults&gt;&#10;            &lt;responsegrid&gt;0&lt;/responsegrid&gt;&#10;            &lt;countdowntimer&gt;False&lt;/countdowntimer&gt;&#10;            &lt;countdowntime&gt;9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D406B188C214328AEDC0870D3775E5C&lt;/guid&gt;&#10;                    &lt;answertext&gt;Zebro&lt;/answertext&gt;&#10;                    &lt;valuetype&gt;-1&lt;/valuetype&gt;&#10;                &lt;/answer&gt;&#10;                &lt;answer&gt;&#10;                    &lt;guid&gt;0F0315E4ACA742BE95EAF18703D21DF4&lt;/guid&gt;&#10;                    &lt;answertext&gt;Stofzuiger&lt;/answertext&gt;&#10;                    &lt;valuetype&gt;1&lt;/valuetype&gt;&#10;                &lt;/answer&gt;&#10;                &lt;answer&gt;&#10;                    &lt;guid&gt;6B9EED930ED34D24AF539097BF32A7ED&lt;/guid&gt;&#10;                    &lt;answertext&gt;Afwasmachine&lt;/answertext&gt;&#10;                    &lt;valuetype&gt;-1&lt;/valuetype&gt;&#10;                &lt;/answer&gt;&#10;                &lt;answer&gt;&#10;                    &lt;guid&gt;ECA440CF29624520BAD3B17733A8CB3C&lt;/guid&gt;&#10;                    &lt;answertext&gt;Mars rover&lt;/answertext&gt;&#10;                    &lt;valuetype&gt;-1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1"/>
  <p:tag name="NUMBER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16832</TotalTime>
  <Words>3191</Words>
  <Application>Microsoft Office PowerPoint</Application>
  <PresentationFormat>On-screen Show (4:3)</PresentationFormat>
  <Paragraphs>656</Paragraphs>
  <Slides>16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text</vt:lpstr>
      <vt:lpstr>Grafiek</vt:lpstr>
      <vt:lpstr>Wat is een robot?</vt:lpstr>
      <vt:lpstr>Overzicht</vt:lpstr>
      <vt:lpstr>Heel veel robots</vt:lpstr>
      <vt:lpstr>Waarom zijn er robots?</vt:lpstr>
      <vt:lpstr>Wat is een robot eigenlijk?</vt:lpstr>
      <vt:lpstr>Welke van de apparaten hieronder is geen robot?</vt:lpstr>
      <vt:lpstr>Sensoren</vt:lpstr>
      <vt:lpstr>Camera</vt:lpstr>
      <vt:lpstr>Mijn verhaal vandaag</vt:lpstr>
      <vt:lpstr>Ik kan mijn hoofd bewegen</vt:lpstr>
      <vt:lpstr>Armen</vt:lpstr>
      <vt:lpstr>Benen</vt:lpstr>
      <vt:lpstr>Mijn verhaal vandaag</vt:lpstr>
      <vt:lpstr>Computer kan instructies geven</vt:lpstr>
      <vt:lpstr>Hoe programmeer je een robot?</vt:lpstr>
      <vt:lpstr>Het einde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Bianca Wighman</dc:creator>
  <cp:lastModifiedBy>robotutor</cp:lastModifiedBy>
  <cp:revision>1856</cp:revision>
  <cp:lastPrinted>2010-08-18T11:28:56Z</cp:lastPrinted>
  <dcterms:created xsi:type="dcterms:W3CDTF">2011-02-22T09:03:58Z</dcterms:created>
  <dcterms:modified xsi:type="dcterms:W3CDTF">2015-05-08T12:45:10Z</dcterms:modified>
</cp:coreProperties>
</file>